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2af5cd172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22e873a9be424d"/>
  </p:sldMasterIdLst>
  <p:sldIdLst>
    <p:sldId xmlns:r="http://schemas.openxmlformats.org/officeDocument/2006/relationships" id="256" r:id="Ra12906c7e7f245d3"/>
    <p:sldId xmlns:r="http://schemas.openxmlformats.org/officeDocument/2006/relationships" id="257" r:id="R29ba8a0f48654899"/>
    <p:sldId xmlns:r="http://schemas.openxmlformats.org/officeDocument/2006/relationships" id="258" r:id="R40b4803d79794a4d"/>
    <p:sldId xmlns:r="http://schemas.openxmlformats.org/officeDocument/2006/relationships" id="259" r:id="R01b29b741242421d"/>
    <p:sldId xmlns:r="http://schemas.openxmlformats.org/officeDocument/2006/relationships" id="260" r:id="R5f2fd24377e44fa4"/>
    <p:sldId xmlns:r="http://schemas.openxmlformats.org/officeDocument/2006/relationships" id="261" r:id="R2d1ffd3f0d524030"/>
    <p:sldId xmlns:r="http://schemas.openxmlformats.org/officeDocument/2006/relationships" id="262" r:id="R955245b866b4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2e873a9be424d" /><Relationship Type="http://schemas.openxmlformats.org/officeDocument/2006/relationships/slide" Target="/ppt/slides/slide1.xml" Id="Ra12906c7e7f245d3" /><Relationship Type="http://schemas.openxmlformats.org/officeDocument/2006/relationships/slide" Target="/ppt/slides/slide2.xml" Id="R29ba8a0f48654899" /><Relationship Type="http://schemas.openxmlformats.org/officeDocument/2006/relationships/slide" Target="/ppt/slides/slide3.xml" Id="R40b4803d79794a4d" /><Relationship Type="http://schemas.openxmlformats.org/officeDocument/2006/relationships/slide" Target="/ppt/slides/slide4.xml" Id="R01b29b741242421d" /><Relationship Type="http://schemas.openxmlformats.org/officeDocument/2006/relationships/slide" Target="/ppt/slides/slide5.xml" Id="R5f2fd24377e44fa4" /><Relationship Type="http://schemas.openxmlformats.org/officeDocument/2006/relationships/slide" Target="/ppt/slides/slide6.xml" Id="R2d1ffd3f0d524030" /><Relationship Type="http://schemas.openxmlformats.org/officeDocument/2006/relationships/slide" Target="/ppt/slides/slide7.xml" Id="R955245b866b4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6a4b0a021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1e2c8f24d48e6" /><Relationship Type="http://schemas.openxmlformats.org/officeDocument/2006/relationships/theme" Target="/ppt/slideMasters/theme/theme1.xml" Id="R9fba5e0045764b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41e2c8f24d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4fb07360b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57610097d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dd83e2d841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816703196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c0ba11047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1c5ee7bc1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2fc4f1cb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ROCKET FUEL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ROCKET FUEL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115 686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3 804 442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925 383 937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ROCKET FUEL AS</a:t>
            </a:r>
          </a:p>
        </p:txBody>
      </p:sp>
    </p:spTree>
  </p:cSld>
  <p:clrMapOvr>
    <a:masterClrMapping xmlns:a="http://schemas.openxmlformats.org/drawingml/2006/main"/>
  </p:clrMapOvr>
</p:sld>
</file>