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4baa191f042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cdf72c78a4557"/>
  </p:sldMasterIdLst>
  <p:sldIdLst>
    <p:sldId xmlns:r="http://schemas.openxmlformats.org/officeDocument/2006/relationships" id="256" r:id="R9aff083ce76542ca"/>
    <p:sldId xmlns:r="http://schemas.openxmlformats.org/officeDocument/2006/relationships" id="257" r:id="Rfed70528f4694087"/>
    <p:sldId xmlns:r="http://schemas.openxmlformats.org/officeDocument/2006/relationships" id="258" r:id="R3c159c7ebb514f76"/>
    <p:sldId xmlns:r="http://schemas.openxmlformats.org/officeDocument/2006/relationships" id="259" r:id="R93eeb0a0f1cc4e44"/>
    <p:sldId xmlns:r="http://schemas.openxmlformats.org/officeDocument/2006/relationships" id="260" r:id="R3a3e4ad386504f88"/>
    <p:sldId xmlns:r="http://schemas.openxmlformats.org/officeDocument/2006/relationships" id="261" r:id="R6b420bbc9cc14afc"/>
    <p:sldId xmlns:r="http://schemas.openxmlformats.org/officeDocument/2006/relationships" id="262" r:id="Rf60eb79262e649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cdf72c78a4557" /><Relationship Type="http://schemas.openxmlformats.org/officeDocument/2006/relationships/slide" Target="/ppt/slides/slide1.xml" Id="R9aff083ce76542ca" /><Relationship Type="http://schemas.openxmlformats.org/officeDocument/2006/relationships/slide" Target="/ppt/slides/slide2.xml" Id="Rfed70528f4694087" /><Relationship Type="http://schemas.openxmlformats.org/officeDocument/2006/relationships/slide" Target="/ppt/slides/slide3.xml" Id="R3c159c7ebb514f76" /><Relationship Type="http://schemas.openxmlformats.org/officeDocument/2006/relationships/slide" Target="/ppt/slides/slide4.xml" Id="R93eeb0a0f1cc4e44" /><Relationship Type="http://schemas.openxmlformats.org/officeDocument/2006/relationships/slide" Target="/ppt/slides/slide5.xml" Id="R3a3e4ad386504f88" /><Relationship Type="http://schemas.openxmlformats.org/officeDocument/2006/relationships/slide" Target="/ppt/slides/slide6.xml" Id="R6b420bbc9cc14afc" /><Relationship Type="http://schemas.openxmlformats.org/officeDocument/2006/relationships/slide" Target="/ppt/slides/slide7.xml" Id="Rf60eb79262e649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9eb8d521e44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723e6edfc42c3" /><Relationship Type="http://schemas.openxmlformats.org/officeDocument/2006/relationships/theme" Target="/ppt/slideMasters/theme/theme1.xml" Id="R19ca0d6e2ea1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6723e6edfc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d5380ab67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446e9b7a44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127e28b2846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f3cda3cd43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ba8a4e65e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edb5238244c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6c07b313f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NORDISKE ENTREPRENØRER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NORDISKE ENTREPRENØRER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MAHMOOD KAMRAN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925 384 739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NORDISKE ENTREPRENØRER AS</a:t>
            </a:r>
          </a:p>
        </p:txBody>
      </p:sp>
    </p:spTree>
  </p:cSld>
  <p:clrMapOvr>
    <a:masterClrMapping xmlns:a="http://schemas.openxmlformats.org/drawingml/2006/main"/>
  </p:clrMapOvr>
</p:sld>
</file>