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6f9153cf7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5b6daa3134106"/>
  </p:sldMasterIdLst>
  <p:sldIdLst>
    <p:sldId xmlns:r="http://schemas.openxmlformats.org/officeDocument/2006/relationships" id="256" r:id="R478c575b67224112"/>
    <p:sldId xmlns:r="http://schemas.openxmlformats.org/officeDocument/2006/relationships" id="257" r:id="R2affc990e30f4b8e"/>
    <p:sldId xmlns:r="http://schemas.openxmlformats.org/officeDocument/2006/relationships" id="258" r:id="R8d7156fbe38a4d82"/>
    <p:sldId xmlns:r="http://schemas.openxmlformats.org/officeDocument/2006/relationships" id="259" r:id="Rf094e0ea5b32403c"/>
    <p:sldId xmlns:r="http://schemas.openxmlformats.org/officeDocument/2006/relationships" id="260" r:id="R83aa0ad8da734cde"/>
    <p:sldId xmlns:r="http://schemas.openxmlformats.org/officeDocument/2006/relationships" id="261" r:id="R5518298d94f44526"/>
    <p:sldId xmlns:r="http://schemas.openxmlformats.org/officeDocument/2006/relationships" id="262" r:id="R06e65d6a19e9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5b6daa3134106" /><Relationship Type="http://schemas.openxmlformats.org/officeDocument/2006/relationships/slide" Target="/ppt/slides/slide1.xml" Id="R478c575b67224112" /><Relationship Type="http://schemas.openxmlformats.org/officeDocument/2006/relationships/slide" Target="/ppt/slides/slide2.xml" Id="R2affc990e30f4b8e" /><Relationship Type="http://schemas.openxmlformats.org/officeDocument/2006/relationships/slide" Target="/ppt/slides/slide3.xml" Id="R8d7156fbe38a4d82" /><Relationship Type="http://schemas.openxmlformats.org/officeDocument/2006/relationships/slide" Target="/ppt/slides/slide4.xml" Id="Rf094e0ea5b32403c" /><Relationship Type="http://schemas.openxmlformats.org/officeDocument/2006/relationships/slide" Target="/ppt/slides/slide5.xml" Id="R83aa0ad8da734cde" /><Relationship Type="http://schemas.openxmlformats.org/officeDocument/2006/relationships/slide" Target="/ppt/slides/slide6.xml" Id="R5518298d94f44526" /><Relationship Type="http://schemas.openxmlformats.org/officeDocument/2006/relationships/slide" Target="/ppt/slides/slide7.xml" Id="R06e65d6a19e9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bb2a616fd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00ab369749e8" /><Relationship Type="http://schemas.openxmlformats.org/officeDocument/2006/relationships/theme" Target="/ppt/slideMasters/theme/theme1.xml" Id="R3aedaa800b8f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700ab3697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2441d3e7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f8453c4b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2dd5ff97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48e49c19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7aa535de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ae9e23733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6edfb50f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BJÅLID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BJÅLID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Raulandsvegen 1697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BJÅLID HOLDING AS</a:t>
            </a:r>
          </a:p>
        </p:txBody>
      </p:sp>
    </p:spTree>
  </p:cSld>
  <p:clrMapOvr>
    <a:masterClrMapping xmlns:a="http://schemas.openxmlformats.org/drawingml/2006/main"/>
  </p:clrMapOvr>
</p:sld>
</file>