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4f658abdc547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75967b51624fa8"/>
  </p:sldMasterIdLst>
  <p:sldIdLst>
    <p:sldId xmlns:r="http://schemas.openxmlformats.org/officeDocument/2006/relationships" id="256" r:id="R0014093ee6ff4861"/>
    <p:sldId xmlns:r="http://schemas.openxmlformats.org/officeDocument/2006/relationships" id="257" r:id="R0e665c0cc7f44332"/>
    <p:sldId xmlns:r="http://schemas.openxmlformats.org/officeDocument/2006/relationships" id="258" r:id="R6c803c70dea64a16"/>
    <p:sldId xmlns:r="http://schemas.openxmlformats.org/officeDocument/2006/relationships" id="259" r:id="R38c6ccb17c0d4871"/>
    <p:sldId xmlns:r="http://schemas.openxmlformats.org/officeDocument/2006/relationships" id="260" r:id="R5c80e7a10bb34532"/>
    <p:sldId xmlns:r="http://schemas.openxmlformats.org/officeDocument/2006/relationships" id="261" r:id="R187e51f31fce40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5967b51624fa8" /><Relationship Type="http://schemas.openxmlformats.org/officeDocument/2006/relationships/slide" Target="/ppt/slides/slide1.xml" Id="R0014093ee6ff4861" /><Relationship Type="http://schemas.openxmlformats.org/officeDocument/2006/relationships/slide" Target="/ppt/slides/slide2.xml" Id="R0e665c0cc7f44332" /><Relationship Type="http://schemas.openxmlformats.org/officeDocument/2006/relationships/slide" Target="/ppt/slides/slide3.xml" Id="R6c803c70dea64a16" /><Relationship Type="http://schemas.openxmlformats.org/officeDocument/2006/relationships/slide" Target="/ppt/slides/slide4.xml" Id="R38c6ccb17c0d4871" /><Relationship Type="http://schemas.openxmlformats.org/officeDocument/2006/relationships/slide" Target="/ppt/slides/slide5.xml" Id="R5c80e7a10bb34532" /><Relationship Type="http://schemas.openxmlformats.org/officeDocument/2006/relationships/slide" Target="/ppt/slides/slide6.xml" Id="R187e51f31fce40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d88d8af4974a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0a636309644e1" /><Relationship Type="http://schemas.openxmlformats.org/officeDocument/2006/relationships/theme" Target="/ppt/slideMasters/theme/theme1.xml" Id="R1ab6610e5a5747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00a636309644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d0df8f2314c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625c6b3bb4f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41adb90a94c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453efd8834b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ff3c47b474a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20c15fa5941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FAIRPRICE HÅNDVERK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FAIRPRICE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FAIRPRICE HÅNDVERK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FAIRPRICE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FAIRPRICE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FAIRPRICE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RINCKLAKE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MARCIN BURZYMOWSKI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FAIRPRICE HÅNDVERK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Råstadveien 153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925 386 413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FAIRPRICE HÅNDVERK AS</a:t>
            </a:r>
          </a:p>
        </p:txBody>
      </p:sp>
    </p:spTree>
  </p:cSld>
  <p:clrMapOvr>
    <a:masterClrMapping xmlns:a="http://schemas.openxmlformats.org/drawingml/2006/main"/>
  </p:clrMapOvr>
</p:sld>
</file>