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242bd7c01954c6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6195d91f6444873"/>
  </p:sldMasterIdLst>
  <p:sldIdLst>
    <p:sldId xmlns:r="http://schemas.openxmlformats.org/officeDocument/2006/relationships" id="256" r:id="R3cef30771c264c13"/>
    <p:sldId xmlns:r="http://schemas.openxmlformats.org/officeDocument/2006/relationships" id="257" r:id="Rfc44f4a13f924bb7"/>
    <p:sldId xmlns:r="http://schemas.openxmlformats.org/officeDocument/2006/relationships" id="258" r:id="R318760665f15445d"/>
    <p:sldId xmlns:r="http://schemas.openxmlformats.org/officeDocument/2006/relationships" id="259" r:id="R4b5eb3f0fd654163"/>
    <p:sldId xmlns:r="http://schemas.openxmlformats.org/officeDocument/2006/relationships" id="260" r:id="R26fca29f13b84c39"/>
    <p:sldId xmlns:r="http://schemas.openxmlformats.org/officeDocument/2006/relationships" id="261" r:id="R0f6a4f52e27843d2"/>
    <p:sldId xmlns:r="http://schemas.openxmlformats.org/officeDocument/2006/relationships" id="262" r:id="R2bfc2f8dada546f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6195d91f6444873" /><Relationship Type="http://schemas.openxmlformats.org/officeDocument/2006/relationships/slide" Target="/ppt/slides/slide1.xml" Id="R3cef30771c264c13" /><Relationship Type="http://schemas.openxmlformats.org/officeDocument/2006/relationships/slide" Target="/ppt/slides/slide2.xml" Id="Rfc44f4a13f924bb7" /><Relationship Type="http://schemas.openxmlformats.org/officeDocument/2006/relationships/slide" Target="/ppt/slides/slide3.xml" Id="R318760665f15445d" /><Relationship Type="http://schemas.openxmlformats.org/officeDocument/2006/relationships/slide" Target="/ppt/slides/slide4.xml" Id="R4b5eb3f0fd654163" /><Relationship Type="http://schemas.openxmlformats.org/officeDocument/2006/relationships/slide" Target="/ppt/slides/slide5.xml" Id="R26fca29f13b84c39" /><Relationship Type="http://schemas.openxmlformats.org/officeDocument/2006/relationships/slide" Target="/ppt/slides/slide6.xml" Id="R0f6a4f52e27843d2" /><Relationship Type="http://schemas.openxmlformats.org/officeDocument/2006/relationships/slide" Target="/ppt/slides/slide7.xml" Id="R2bfc2f8dada546f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99efe872a2f4b9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4ff2f6b6b6430f" /><Relationship Type="http://schemas.openxmlformats.org/officeDocument/2006/relationships/theme" Target="/ppt/slideMasters/theme/theme1.xml" Id="Ra2a966119edc47c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a4ff2f6b6b6430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737ccabca8438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a90b898610444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4d40a1fb4747d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d26ae0c066477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4d84f74cb14e6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e7ffbea57946e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cd4518a0294ad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WIGERS UTLEIE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WIGERS UTLEIE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WIGERS UTLEIE AS ble etablert [år] og holder til i Grue Finnskog.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WIGERS UTLEIE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WIGERS UTLEIE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WIGERS UTLEIE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674 575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302 374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193 985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2 131 043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2 519 030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WIGERS UTLEIE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WIGER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LOVISE NORDLUND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WIGERS UTLEIE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Furubergsvegen 34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2256 Grue Finnskog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925 390 321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WIGERS UTLEIE AS</a:t>
            </a:r>
          </a:p>
        </p:txBody>
      </p:sp>
    </p:spTree>
  </p:cSld>
  <p:clrMapOvr>
    <a:masterClrMapping xmlns:a="http://schemas.openxmlformats.org/drawingml/2006/main"/>
  </p:clrMapOvr>
</p:sld>
</file>