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856ff87d6df49d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14d2b07207149cf"/>
  </p:sldMasterIdLst>
  <p:sldIdLst>
    <p:sldId xmlns:r="http://schemas.openxmlformats.org/officeDocument/2006/relationships" id="256" r:id="R43439d805fcf417f"/>
    <p:sldId xmlns:r="http://schemas.openxmlformats.org/officeDocument/2006/relationships" id="257" r:id="Ra7225df815004167"/>
    <p:sldId xmlns:r="http://schemas.openxmlformats.org/officeDocument/2006/relationships" id="258" r:id="R7602ff20815b482a"/>
    <p:sldId xmlns:r="http://schemas.openxmlformats.org/officeDocument/2006/relationships" id="259" r:id="R09db902eb92645a5"/>
    <p:sldId xmlns:r="http://schemas.openxmlformats.org/officeDocument/2006/relationships" id="260" r:id="Rc4f2aabebf9144a5"/>
    <p:sldId xmlns:r="http://schemas.openxmlformats.org/officeDocument/2006/relationships" id="261" r:id="R4fbfcc0a114349bd"/>
    <p:sldId xmlns:r="http://schemas.openxmlformats.org/officeDocument/2006/relationships" id="262" r:id="R384530ffbf5a473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14d2b07207149cf" /><Relationship Type="http://schemas.openxmlformats.org/officeDocument/2006/relationships/slide" Target="/ppt/slides/slide1.xml" Id="R43439d805fcf417f" /><Relationship Type="http://schemas.openxmlformats.org/officeDocument/2006/relationships/slide" Target="/ppt/slides/slide2.xml" Id="Ra7225df815004167" /><Relationship Type="http://schemas.openxmlformats.org/officeDocument/2006/relationships/slide" Target="/ppt/slides/slide3.xml" Id="R7602ff20815b482a" /><Relationship Type="http://schemas.openxmlformats.org/officeDocument/2006/relationships/slide" Target="/ppt/slides/slide4.xml" Id="R09db902eb92645a5" /><Relationship Type="http://schemas.openxmlformats.org/officeDocument/2006/relationships/slide" Target="/ppt/slides/slide5.xml" Id="Rc4f2aabebf9144a5" /><Relationship Type="http://schemas.openxmlformats.org/officeDocument/2006/relationships/slide" Target="/ppt/slides/slide6.xml" Id="R4fbfcc0a114349bd" /><Relationship Type="http://schemas.openxmlformats.org/officeDocument/2006/relationships/slide" Target="/ppt/slides/slide7.xml" Id="R384530ffbf5a473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7ee1ae4070d4f2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dbfea79b3c4adc" /><Relationship Type="http://schemas.openxmlformats.org/officeDocument/2006/relationships/theme" Target="/ppt/slideMasters/theme/theme1.xml" Id="Rb29750c3602a4c7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7dbfea79b3c4ad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0e5409fa81416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d834a77c3a4cd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adcca16e85483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8fb1f6aeff4ea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b0a16441ae4d5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ee3b8c11d046e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e3617892bb48d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WIGERS UTLEIE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WIGERS UTLEIE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WIGERS UTLEIE AS ble etablert [år] og holder til i Grue Finnskog.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WIGERS UTLEIE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WIGERS UTLEIE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WIGERS UTLEIE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674 575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302 374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193 985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2 131 043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2 519 030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WIGERS UTLEIE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WIGER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LOVISE NORDLUND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WIGERS UTLEIE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Furubergsvegen 34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2256 Grue Finnskog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925 390 321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WIGERS UTLEIE AS</a:t>
            </a:r>
          </a:p>
        </p:txBody>
      </p:sp>
    </p:spTree>
  </p:cSld>
  <p:clrMapOvr>
    <a:masterClrMapping xmlns:a="http://schemas.openxmlformats.org/drawingml/2006/main"/>
  </p:clrMapOvr>
</p:sld>
</file>