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22af37479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c8a79740d54b32"/>
  </p:sldMasterIdLst>
  <p:sldIdLst>
    <p:sldId xmlns:r="http://schemas.openxmlformats.org/officeDocument/2006/relationships" id="256" r:id="R83fe962419144261"/>
    <p:sldId xmlns:r="http://schemas.openxmlformats.org/officeDocument/2006/relationships" id="257" r:id="R5b87376bd1934e3f"/>
    <p:sldId xmlns:r="http://schemas.openxmlformats.org/officeDocument/2006/relationships" id="258" r:id="R13ac5298cac44608"/>
    <p:sldId xmlns:r="http://schemas.openxmlformats.org/officeDocument/2006/relationships" id="259" r:id="R032c389da176483f"/>
    <p:sldId xmlns:r="http://schemas.openxmlformats.org/officeDocument/2006/relationships" id="260" r:id="R1038ccae052f49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c8a79740d54b32" /><Relationship Type="http://schemas.openxmlformats.org/officeDocument/2006/relationships/slide" Target="/ppt/slides/slide1.xml" Id="R83fe962419144261" /><Relationship Type="http://schemas.openxmlformats.org/officeDocument/2006/relationships/slide" Target="/ppt/slides/slide2.xml" Id="R5b87376bd1934e3f" /><Relationship Type="http://schemas.openxmlformats.org/officeDocument/2006/relationships/slide" Target="/ppt/slides/slide3.xml" Id="R13ac5298cac44608" /><Relationship Type="http://schemas.openxmlformats.org/officeDocument/2006/relationships/slide" Target="/ppt/slides/slide4.xml" Id="R032c389da176483f" /><Relationship Type="http://schemas.openxmlformats.org/officeDocument/2006/relationships/slide" Target="/ppt/slides/slide5.xml" Id="R1038ccae052f49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1ae40a114c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3b2b5a3404d0f" /><Relationship Type="http://schemas.openxmlformats.org/officeDocument/2006/relationships/theme" Target="/ppt/slideMasters/theme/theme1.xml" Id="R128e75e739d5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f3b2b5a3404d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6bbb211b45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97b2471db4d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b4139da8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dd8949edc46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846faf9434a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ODD-LEIF TJUGEN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ODD-LEIF TJUGEN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ODD-LEIF TJUGEN ble etablert [år] og holder til i Melandsjø.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ODD-LEIF TJUGEN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ODD-LEIF TJUGEN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ODD-LEIF TJUGEN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Vikstrømveien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7250 Melandsjø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925 391 069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ODD-LEIF TJUGEN</a:t>
            </a:r>
          </a:p>
        </p:txBody>
      </p:sp>
    </p:spTree>
  </p:cSld>
  <p:clrMapOvr>
    <a:masterClrMapping xmlns:a="http://schemas.openxmlformats.org/drawingml/2006/main"/>
  </p:clrMapOvr>
</p:sld>
</file>