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e7ddd2a26448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dca81b1fca4846"/>
  </p:sldMasterIdLst>
  <p:sldIdLst>
    <p:sldId xmlns:r="http://schemas.openxmlformats.org/officeDocument/2006/relationships" id="256" r:id="Ra67e4398ec8c4754"/>
    <p:sldId xmlns:r="http://schemas.openxmlformats.org/officeDocument/2006/relationships" id="257" r:id="Ra84137ca507b409d"/>
    <p:sldId xmlns:r="http://schemas.openxmlformats.org/officeDocument/2006/relationships" id="258" r:id="Ra29d1cbb62254b8c"/>
    <p:sldId xmlns:r="http://schemas.openxmlformats.org/officeDocument/2006/relationships" id="259" r:id="R1211d51ab8414ab3"/>
    <p:sldId xmlns:r="http://schemas.openxmlformats.org/officeDocument/2006/relationships" id="260" r:id="Rd7214d28d0664a92"/>
    <p:sldId xmlns:r="http://schemas.openxmlformats.org/officeDocument/2006/relationships" id="261" r:id="R597acb19ad994d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dca81b1fca4846" /><Relationship Type="http://schemas.openxmlformats.org/officeDocument/2006/relationships/slide" Target="/ppt/slides/slide1.xml" Id="Ra67e4398ec8c4754" /><Relationship Type="http://schemas.openxmlformats.org/officeDocument/2006/relationships/slide" Target="/ppt/slides/slide2.xml" Id="Ra84137ca507b409d" /><Relationship Type="http://schemas.openxmlformats.org/officeDocument/2006/relationships/slide" Target="/ppt/slides/slide3.xml" Id="Ra29d1cbb62254b8c" /><Relationship Type="http://schemas.openxmlformats.org/officeDocument/2006/relationships/slide" Target="/ppt/slides/slide4.xml" Id="R1211d51ab8414ab3" /><Relationship Type="http://schemas.openxmlformats.org/officeDocument/2006/relationships/slide" Target="/ppt/slides/slide5.xml" Id="Rd7214d28d0664a92" /><Relationship Type="http://schemas.openxmlformats.org/officeDocument/2006/relationships/slide" Target="/ppt/slides/slide6.xml" Id="R597acb19ad994d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3ded177a2340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42e0ee3c44e6e" /><Relationship Type="http://schemas.openxmlformats.org/officeDocument/2006/relationships/theme" Target="/ppt/slideMasters/theme/theme1.xml" Id="R1f47d81fc3d748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642e0ee3c44e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23b2756bb41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032a9c8c849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1cea8224048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c107294104c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40f20c6104e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494907b4f41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UTHUSLIENS REGNSKAP ANS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UTHUSLIENS REGNSKAP ANS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UTHUSLIENS REGNSKAP ANS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UTHUSLIENS REGNSKAP ANS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UTHUSLIENS REGNSKAP ANS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UTHUSLIENS REGNSKAP ANS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Fjellstuveien 13E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925 392 030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UTHUSLIENS REGNSKAP ANS</a:t>
            </a:r>
          </a:p>
        </p:txBody>
      </p:sp>
    </p:spTree>
  </p:cSld>
  <p:clrMapOvr>
    <a:masterClrMapping xmlns:a="http://schemas.openxmlformats.org/drawingml/2006/main"/>
  </p:clrMapOvr>
</p:sld>
</file>