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d56ffda00343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04c3c55f6343fc"/>
  </p:sldMasterIdLst>
  <p:sldIdLst>
    <p:sldId xmlns:r="http://schemas.openxmlformats.org/officeDocument/2006/relationships" id="256" r:id="R45feb4c98a104631"/>
    <p:sldId xmlns:r="http://schemas.openxmlformats.org/officeDocument/2006/relationships" id="257" r:id="R91f624722f0a449f"/>
    <p:sldId xmlns:r="http://schemas.openxmlformats.org/officeDocument/2006/relationships" id="258" r:id="R119cd5b8d4df4a4c"/>
    <p:sldId xmlns:r="http://schemas.openxmlformats.org/officeDocument/2006/relationships" id="259" r:id="R0d49273528bc47db"/>
    <p:sldId xmlns:r="http://schemas.openxmlformats.org/officeDocument/2006/relationships" id="260" r:id="Rf8d4deca325c4ad3"/>
    <p:sldId xmlns:r="http://schemas.openxmlformats.org/officeDocument/2006/relationships" id="261" r:id="R7cf812961fb940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4c3c55f6343fc" /><Relationship Type="http://schemas.openxmlformats.org/officeDocument/2006/relationships/slide" Target="/ppt/slides/slide1.xml" Id="R45feb4c98a104631" /><Relationship Type="http://schemas.openxmlformats.org/officeDocument/2006/relationships/slide" Target="/ppt/slides/slide2.xml" Id="R91f624722f0a449f" /><Relationship Type="http://schemas.openxmlformats.org/officeDocument/2006/relationships/slide" Target="/ppt/slides/slide3.xml" Id="R119cd5b8d4df4a4c" /><Relationship Type="http://schemas.openxmlformats.org/officeDocument/2006/relationships/slide" Target="/ppt/slides/slide4.xml" Id="R0d49273528bc47db" /><Relationship Type="http://schemas.openxmlformats.org/officeDocument/2006/relationships/slide" Target="/ppt/slides/slide5.xml" Id="Rf8d4deca325c4ad3" /><Relationship Type="http://schemas.openxmlformats.org/officeDocument/2006/relationships/slide" Target="/ppt/slides/slide6.xml" Id="R7cf812961fb940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85cd80874848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4490f3dc14903" /><Relationship Type="http://schemas.openxmlformats.org/officeDocument/2006/relationships/theme" Target="/ppt/slideMasters/theme/theme1.xml" Id="Rd74f76dbd84441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64490f3dc149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8779f40c8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272508afc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df817a36648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0a55f38cf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4184b1bd747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6fcf883414a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UTHUSLIENS REGNSKAP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UTHUSLIENS REGNSKAP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UTHUSLIENS REGNSKAP ANS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UTHUSLIENS REGNSKAP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UTHUSLIENS REGNSKAP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UTHUSLIENS REGNSKAP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1 150 493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UTHUSLIENS REGNSKAP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Fjellstuveien 13E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925 392 030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UTHUSLIENS REGNSKAP ANS</a:t>
            </a:r>
          </a:p>
        </p:txBody>
      </p:sp>
    </p:spTree>
  </p:cSld>
  <p:clrMapOvr>
    <a:masterClrMapping xmlns:a="http://schemas.openxmlformats.org/drawingml/2006/main"/>
  </p:clrMapOvr>
</p:sld>
</file>