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18a2039a0e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2ffd5c9b5d436c"/>
  </p:sldMasterIdLst>
  <p:sldIdLst>
    <p:sldId xmlns:r="http://schemas.openxmlformats.org/officeDocument/2006/relationships" id="256" r:id="R3b99418458ed46e6"/>
    <p:sldId xmlns:r="http://schemas.openxmlformats.org/officeDocument/2006/relationships" id="257" r:id="Refb9ad2a92e24866"/>
    <p:sldId xmlns:r="http://schemas.openxmlformats.org/officeDocument/2006/relationships" id="258" r:id="R42519d0d45fc4818"/>
    <p:sldId xmlns:r="http://schemas.openxmlformats.org/officeDocument/2006/relationships" id="259" r:id="R5ce44ef944584fdd"/>
    <p:sldId xmlns:r="http://schemas.openxmlformats.org/officeDocument/2006/relationships" id="260" r:id="R33415cee8a2341c1"/>
    <p:sldId xmlns:r="http://schemas.openxmlformats.org/officeDocument/2006/relationships" id="261" r:id="R189ce9b56e3c47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2ffd5c9b5d436c" /><Relationship Type="http://schemas.openxmlformats.org/officeDocument/2006/relationships/slide" Target="/ppt/slides/slide1.xml" Id="R3b99418458ed46e6" /><Relationship Type="http://schemas.openxmlformats.org/officeDocument/2006/relationships/slide" Target="/ppt/slides/slide2.xml" Id="Refb9ad2a92e24866" /><Relationship Type="http://schemas.openxmlformats.org/officeDocument/2006/relationships/slide" Target="/ppt/slides/slide3.xml" Id="R42519d0d45fc4818" /><Relationship Type="http://schemas.openxmlformats.org/officeDocument/2006/relationships/slide" Target="/ppt/slides/slide4.xml" Id="R5ce44ef944584fdd" /><Relationship Type="http://schemas.openxmlformats.org/officeDocument/2006/relationships/slide" Target="/ppt/slides/slide5.xml" Id="R33415cee8a2341c1" /><Relationship Type="http://schemas.openxmlformats.org/officeDocument/2006/relationships/slide" Target="/ppt/slides/slide6.xml" Id="R189ce9b56e3c47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02c0eaec7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395b6501646db" /><Relationship Type="http://schemas.openxmlformats.org/officeDocument/2006/relationships/theme" Target="/ppt/slideMasters/theme/theme1.xml" Id="R7f56e8698d7141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395b6501646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79a9bc10b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75d392b1649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67e021eba48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dd55da7854f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ed695acd747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bc511a65046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ANIESTA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ANIESTA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ANIESTA SPORT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ANIESTA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ANIESTA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ANIESTA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SUNDGOT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ANIESTA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Torgeir Sundgot, Henriettes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925 396 397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ANIESTA SPORT AS</a:t>
            </a:r>
          </a:p>
        </p:txBody>
      </p:sp>
    </p:spTree>
  </p:cSld>
  <p:clrMapOvr>
    <a:masterClrMapping xmlns:a="http://schemas.openxmlformats.org/drawingml/2006/main"/>
  </p:clrMapOvr>
</p:sld>
</file>