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81d3ea962c49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9b1bbf5b474fab"/>
  </p:sldMasterIdLst>
  <p:sldIdLst>
    <p:sldId xmlns:r="http://schemas.openxmlformats.org/officeDocument/2006/relationships" id="256" r:id="Rd9ab2787d69441e8"/>
    <p:sldId xmlns:r="http://schemas.openxmlformats.org/officeDocument/2006/relationships" id="257" r:id="Rd7a6396746e947c0"/>
    <p:sldId xmlns:r="http://schemas.openxmlformats.org/officeDocument/2006/relationships" id="258" r:id="Ree26f039fa3b43a1"/>
    <p:sldId xmlns:r="http://schemas.openxmlformats.org/officeDocument/2006/relationships" id="259" r:id="Rb743cf71a4f74868"/>
    <p:sldId xmlns:r="http://schemas.openxmlformats.org/officeDocument/2006/relationships" id="260" r:id="Rc68af678b08142b8"/>
    <p:sldId xmlns:r="http://schemas.openxmlformats.org/officeDocument/2006/relationships" id="261" r:id="Rd31f83b25c654a33"/>
    <p:sldId xmlns:r="http://schemas.openxmlformats.org/officeDocument/2006/relationships" id="262" r:id="R251ba87c0f4540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9b1bbf5b474fab" /><Relationship Type="http://schemas.openxmlformats.org/officeDocument/2006/relationships/slide" Target="/ppt/slides/slide1.xml" Id="Rd9ab2787d69441e8" /><Relationship Type="http://schemas.openxmlformats.org/officeDocument/2006/relationships/slide" Target="/ppt/slides/slide2.xml" Id="Rd7a6396746e947c0" /><Relationship Type="http://schemas.openxmlformats.org/officeDocument/2006/relationships/slide" Target="/ppt/slides/slide3.xml" Id="Ree26f039fa3b43a1" /><Relationship Type="http://schemas.openxmlformats.org/officeDocument/2006/relationships/slide" Target="/ppt/slides/slide4.xml" Id="Rb743cf71a4f74868" /><Relationship Type="http://schemas.openxmlformats.org/officeDocument/2006/relationships/slide" Target="/ppt/slides/slide5.xml" Id="Rc68af678b08142b8" /><Relationship Type="http://schemas.openxmlformats.org/officeDocument/2006/relationships/slide" Target="/ppt/slides/slide6.xml" Id="Rd31f83b25c654a33" /><Relationship Type="http://schemas.openxmlformats.org/officeDocument/2006/relationships/slide" Target="/ppt/slides/slide7.xml" Id="R251ba87c0f4540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766a9ec3a744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17cfe44c64917" /><Relationship Type="http://schemas.openxmlformats.org/officeDocument/2006/relationships/theme" Target="/ppt/slideMasters/theme/theme1.xml" Id="R540210e237f24d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417cfe44c649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406960a3744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de555432e46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cfac40e1646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da82e28e140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b15ad568143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5160f411645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f5ac0bae449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KNAUSEN AVLASTNING &amp; OPPLEVELSER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KNAUSEN AVLASTNING &amp; OPPLEVELSER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KNAUSEN AVLASTNING &amp; OPPLEVELSER AS ble etablert [år] og holder til i Selbustrand.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KNAUSEN AVLASTNING &amp; OPPLEVELSER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KNAUSEN AVLASTNING &amp; OPPLEVELSER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KNAUSEN AVLASTNING &amp; OPPLEVELSER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883 507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662 853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KNAUSEN AVLASTNING &amp; OPPLEVELSER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WALSTAD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LARS-ERIK FLØNES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KNAUSEN AVLASTNING &amp; OPPLEVELSER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7584 Selbustrand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925 400 521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KNAUSEN AVLASTNING &amp; OPPLEVELSER AS</a:t>
            </a:r>
          </a:p>
        </p:txBody>
      </p:sp>
    </p:spTree>
  </p:cSld>
  <p:clrMapOvr>
    <a:masterClrMapping xmlns:a="http://schemas.openxmlformats.org/drawingml/2006/main"/>
  </p:clrMapOvr>
</p:sld>
</file>