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0cae9e166d4b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84139ce400459e"/>
  </p:sldMasterIdLst>
  <p:sldIdLst>
    <p:sldId xmlns:r="http://schemas.openxmlformats.org/officeDocument/2006/relationships" id="256" r:id="R160cfa58bbb047ad"/>
    <p:sldId xmlns:r="http://schemas.openxmlformats.org/officeDocument/2006/relationships" id="257" r:id="Rbeec46880f384160"/>
    <p:sldId xmlns:r="http://schemas.openxmlformats.org/officeDocument/2006/relationships" id="258" r:id="R21f9cac5efd444cf"/>
    <p:sldId xmlns:r="http://schemas.openxmlformats.org/officeDocument/2006/relationships" id="259" r:id="R3fbee7ff933d46e3"/>
    <p:sldId xmlns:r="http://schemas.openxmlformats.org/officeDocument/2006/relationships" id="260" r:id="R9a83b96d11564994"/>
    <p:sldId xmlns:r="http://schemas.openxmlformats.org/officeDocument/2006/relationships" id="261" r:id="R6a7009acc9934657"/>
    <p:sldId xmlns:r="http://schemas.openxmlformats.org/officeDocument/2006/relationships" id="262" r:id="Re324e041295742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4139ce400459e" /><Relationship Type="http://schemas.openxmlformats.org/officeDocument/2006/relationships/slide" Target="/ppt/slides/slide1.xml" Id="R160cfa58bbb047ad" /><Relationship Type="http://schemas.openxmlformats.org/officeDocument/2006/relationships/slide" Target="/ppt/slides/slide2.xml" Id="Rbeec46880f384160" /><Relationship Type="http://schemas.openxmlformats.org/officeDocument/2006/relationships/slide" Target="/ppt/slides/slide3.xml" Id="R21f9cac5efd444cf" /><Relationship Type="http://schemas.openxmlformats.org/officeDocument/2006/relationships/slide" Target="/ppt/slides/slide4.xml" Id="R3fbee7ff933d46e3" /><Relationship Type="http://schemas.openxmlformats.org/officeDocument/2006/relationships/slide" Target="/ppt/slides/slide5.xml" Id="R9a83b96d11564994" /><Relationship Type="http://schemas.openxmlformats.org/officeDocument/2006/relationships/slide" Target="/ppt/slides/slide6.xml" Id="R6a7009acc9934657" /><Relationship Type="http://schemas.openxmlformats.org/officeDocument/2006/relationships/slide" Target="/ppt/slides/slide7.xml" Id="Re324e041295742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7209f57fd47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4f970a6ac4d51" /><Relationship Type="http://schemas.openxmlformats.org/officeDocument/2006/relationships/theme" Target="/ppt/slideMasters/theme/theme1.xml" Id="Rfbc6974ba6434d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94f970a6ac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da3bcaa6f4a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f9b0ca7fa47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37c0ee8aa41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d5367aecc4b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75541c33c4a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7eacee64d4a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10aabc91241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NORTH ON NORTH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ON NORTH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 ON NORTH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ON NORTH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ON NORTH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ON NORTH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ON NORTH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ACS AS, AQUILA CORPORATE SERVICES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SPACEGROUP BERGEN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SPACEMAN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ON NORTH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925 402 575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ON NORTH AS</a:t>
            </a:r>
          </a:p>
        </p:txBody>
      </p:sp>
    </p:spTree>
  </p:cSld>
  <p:clrMapOvr>
    <a:masterClrMapping xmlns:a="http://schemas.openxmlformats.org/drawingml/2006/main"/>
  </p:clrMapOvr>
</p:sld>
</file>