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5f2e425c0d4b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2556937de64932"/>
  </p:sldMasterIdLst>
  <p:sldIdLst>
    <p:sldId xmlns:r="http://schemas.openxmlformats.org/officeDocument/2006/relationships" id="256" r:id="R9dc65aaa78a94387"/>
    <p:sldId xmlns:r="http://schemas.openxmlformats.org/officeDocument/2006/relationships" id="257" r:id="R8dcc70e90fbd4ebf"/>
    <p:sldId xmlns:r="http://schemas.openxmlformats.org/officeDocument/2006/relationships" id="258" r:id="Rd06e55547fe64673"/>
    <p:sldId xmlns:r="http://schemas.openxmlformats.org/officeDocument/2006/relationships" id="259" r:id="R778d36a298e642aa"/>
    <p:sldId xmlns:r="http://schemas.openxmlformats.org/officeDocument/2006/relationships" id="260" r:id="Rdf5f7008219e40de"/>
    <p:sldId xmlns:r="http://schemas.openxmlformats.org/officeDocument/2006/relationships" id="261" r:id="Re1092c9f7ff94a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556937de64932" /><Relationship Type="http://schemas.openxmlformats.org/officeDocument/2006/relationships/slide" Target="/ppt/slides/slide1.xml" Id="R9dc65aaa78a94387" /><Relationship Type="http://schemas.openxmlformats.org/officeDocument/2006/relationships/slide" Target="/ppt/slides/slide2.xml" Id="R8dcc70e90fbd4ebf" /><Relationship Type="http://schemas.openxmlformats.org/officeDocument/2006/relationships/slide" Target="/ppt/slides/slide3.xml" Id="Rd06e55547fe64673" /><Relationship Type="http://schemas.openxmlformats.org/officeDocument/2006/relationships/slide" Target="/ppt/slides/slide4.xml" Id="R778d36a298e642aa" /><Relationship Type="http://schemas.openxmlformats.org/officeDocument/2006/relationships/slide" Target="/ppt/slides/slide5.xml" Id="Rdf5f7008219e40de" /><Relationship Type="http://schemas.openxmlformats.org/officeDocument/2006/relationships/slide" Target="/ppt/slides/slide6.xml" Id="Re1092c9f7ff94a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2b0e33a8745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ec678b84e4e8a" /><Relationship Type="http://schemas.openxmlformats.org/officeDocument/2006/relationships/theme" Target="/ppt/slideMasters/theme/theme1.xml" Id="Ree2a2581ace444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bec678b84e4e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fcf3fb87942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d223fca0f44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9b02e241546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f704cc64f45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92edeb55443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6c92a24fc46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BERSK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Strandsvingen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925 405 523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BERSK HOLDING AS</a:t>
            </a:r>
          </a:p>
        </p:txBody>
      </p:sp>
    </p:spTree>
  </p:cSld>
  <p:clrMapOvr>
    <a:masterClrMapping xmlns:a="http://schemas.openxmlformats.org/drawingml/2006/main"/>
  </p:clrMapOvr>
</p:sld>
</file>