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86fe10c1774c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96c2236ddb45b3"/>
  </p:sldMasterIdLst>
  <p:sldIdLst>
    <p:sldId xmlns:r="http://schemas.openxmlformats.org/officeDocument/2006/relationships" id="256" r:id="Rf0c5e179c7774b36"/>
    <p:sldId xmlns:r="http://schemas.openxmlformats.org/officeDocument/2006/relationships" id="257" r:id="R263950a4376a4404"/>
    <p:sldId xmlns:r="http://schemas.openxmlformats.org/officeDocument/2006/relationships" id="258" r:id="R9480144500204045"/>
    <p:sldId xmlns:r="http://schemas.openxmlformats.org/officeDocument/2006/relationships" id="259" r:id="R395bb78126184803"/>
    <p:sldId xmlns:r="http://schemas.openxmlformats.org/officeDocument/2006/relationships" id="260" r:id="R45bc0f5977e94147"/>
    <p:sldId xmlns:r="http://schemas.openxmlformats.org/officeDocument/2006/relationships" id="261" r:id="Re89da7ff743745fd"/>
    <p:sldId xmlns:r="http://schemas.openxmlformats.org/officeDocument/2006/relationships" id="262" r:id="R5c59e80c9cd5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6c2236ddb45b3" /><Relationship Type="http://schemas.openxmlformats.org/officeDocument/2006/relationships/slide" Target="/ppt/slides/slide1.xml" Id="Rf0c5e179c7774b36" /><Relationship Type="http://schemas.openxmlformats.org/officeDocument/2006/relationships/slide" Target="/ppt/slides/slide2.xml" Id="R263950a4376a4404" /><Relationship Type="http://schemas.openxmlformats.org/officeDocument/2006/relationships/slide" Target="/ppt/slides/slide3.xml" Id="R9480144500204045" /><Relationship Type="http://schemas.openxmlformats.org/officeDocument/2006/relationships/slide" Target="/ppt/slides/slide4.xml" Id="R395bb78126184803" /><Relationship Type="http://schemas.openxmlformats.org/officeDocument/2006/relationships/slide" Target="/ppt/slides/slide5.xml" Id="R45bc0f5977e94147" /><Relationship Type="http://schemas.openxmlformats.org/officeDocument/2006/relationships/slide" Target="/ppt/slides/slide6.xml" Id="Re89da7ff743745fd" /><Relationship Type="http://schemas.openxmlformats.org/officeDocument/2006/relationships/slide" Target="/ppt/slides/slide7.xml" Id="R5c59e80c9cd5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09eff2df842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52f86040c4594" /><Relationship Type="http://schemas.openxmlformats.org/officeDocument/2006/relationships/theme" Target="/ppt/slideMasters/theme/theme1.xml" Id="R7282114d2534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52f86040c45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150763ed24b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c73bc884e40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afccfdd9e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40af4f1e7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98550ed0e4a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8496b246a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233ba0ace42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BERSK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BERSK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15 795 946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15 803 490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BOWITZ SVEIN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