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470f82442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9a5dae66d4094"/>
  </p:sldMasterIdLst>
  <p:sldIdLst>
    <p:sldId xmlns:r="http://schemas.openxmlformats.org/officeDocument/2006/relationships" id="256" r:id="Rd8ebdf0aef6c4f41"/>
    <p:sldId xmlns:r="http://schemas.openxmlformats.org/officeDocument/2006/relationships" id="257" r:id="Re8dad1a6a9524388"/>
    <p:sldId xmlns:r="http://schemas.openxmlformats.org/officeDocument/2006/relationships" id="258" r:id="R07a043eb13b54db8"/>
    <p:sldId xmlns:r="http://schemas.openxmlformats.org/officeDocument/2006/relationships" id="259" r:id="R47860499fcb04896"/>
    <p:sldId xmlns:r="http://schemas.openxmlformats.org/officeDocument/2006/relationships" id="260" r:id="R3d24f68f537d4f20"/>
    <p:sldId xmlns:r="http://schemas.openxmlformats.org/officeDocument/2006/relationships" id="261" r:id="R9477955e555f431c"/>
    <p:sldId xmlns:r="http://schemas.openxmlformats.org/officeDocument/2006/relationships" id="262" r:id="R2dc80385ed56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9a5dae66d4094" /><Relationship Type="http://schemas.openxmlformats.org/officeDocument/2006/relationships/slide" Target="/ppt/slides/slide1.xml" Id="Rd8ebdf0aef6c4f41" /><Relationship Type="http://schemas.openxmlformats.org/officeDocument/2006/relationships/slide" Target="/ppt/slides/slide2.xml" Id="Re8dad1a6a9524388" /><Relationship Type="http://schemas.openxmlformats.org/officeDocument/2006/relationships/slide" Target="/ppt/slides/slide3.xml" Id="R07a043eb13b54db8" /><Relationship Type="http://schemas.openxmlformats.org/officeDocument/2006/relationships/slide" Target="/ppt/slides/slide4.xml" Id="R47860499fcb04896" /><Relationship Type="http://schemas.openxmlformats.org/officeDocument/2006/relationships/slide" Target="/ppt/slides/slide5.xml" Id="R3d24f68f537d4f20" /><Relationship Type="http://schemas.openxmlformats.org/officeDocument/2006/relationships/slide" Target="/ppt/slides/slide6.xml" Id="R9477955e555f431c" /><Relationship Type="http://schemas.openxmlformats.org/officeDocument/2006/relationships/slide" Target="/ppt/slides/slide7.xml" Id="R2dc80385ed56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8ebd82807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b90f94774cf0" /><Relationship Type="http://schemas.openxmlformats.org/officeDocument/2006/relationships/theme" Target="/ppt/slideMasters/theme/theme1.xml" Id="R2699293e4f0a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ab90f9477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2daffab3c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780e8bcca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e7472349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deaca323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05e7e8e3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edd2afcc8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b92de6e3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RJWB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RJWB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11 902 467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11 985 636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BOWITZ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