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9b9e7ceb4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95db09fe0454e"/>
  </p:sldMasterIdLst>
  <p:sldIdLst>
    <p:sldId xmlns:r="http://schemas.openxmlformats.org/officeDocument/2006/relationships" id="256" r:id="R244a68eba2044ed4"/>
    <p:sldId xmlns:r="http://schemas.openxmlformats.org/officeDocument/2006/relationships" id="257" r:id="R26aa613a3f0e44e0"/>
    <p:sldId xmlns:r="http://schemas.openxmlformats.org/officeDocument/2006/relationships" id="258" r:id="R8d2daa6dd12c44cd"/>
    <p:sldId xmlns:r="http://schemas.openxmlformats.org/officeDocument/2006/relationships" id="259" r:id="Reca2dbc523c449b7"/>
    <p:sldId xmlns:r="http://schemas.openxmlformats.org/officeDocument/2006/relationships" id="260" r:id="Ra6d416d826f04239"/>
    <p:sldId xmlns:r="http://schemas.openxmlformats.org/officeDocument/2006/relationships" id="261" r:id="R5feddbb192fb47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95db09fe0454e" /><Relationship Type="http://schemas.openxmlformats.org/officeDocument/2006/relationships/slide" Target="/ppt/slides/slide1.xml" Id="R244a68eba2044ed4" /><Relationship Type="http://schemas.openxmlformats.org/officeDocument/2006/relationships/slide" Target="/ppt/slides/slide2.xml" Id="R26aa613a3f0e44e0" /><Relationship Type="http://schemas.openxmlformats.org/officeDocument/2006/relationships/slide" Target="/ppt/slides/slide3.xml" Id="R8d2daa6dd12c44cd" /><Relationship Type="http://schemas.openxmlformats.org/officeDocument/2006/relationships/slide" Target="/ppt/slides/slide4.xml" Id="Reca2dbc523c449b7" /><Relationship Type="http://schemas.openxmlformats.org/officeDocument/2006/relationships/slide" Target="/ppt/slides/slide5.xml" Id="Ra6d416d826f04239" /><Relationship Type="http://schemas.openxmlformats.org/officeDocument/2006/relationships/slide" Target="/ppt/slides/slide6.xml" Id="R5feddbb192fb47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aff565642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ed5cfa1ee405a" /><Relationship Type="http://schemas.openxmlformats.org/officeDocument/2006/relationships/theme" Target="/ppt/slideMasters/theme/theme1.xml" Id="R5e64ece1e5e8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2ed5cfa1ee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c9e758776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8c4d624c3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963d6cc2c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e4e5a32e0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634d9d73b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95340d746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HOPATRE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Joar Mestad, bolignummer 502, Siriskjeret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925 405 582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