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2527d577584f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b5302b4f1343a7"/>
  </p:sldMasterIdLst>
  <p:sldIdLst>
    <p:sldId xmlns:r="http://schemas.openxmlformats.org/officeDocument/2006/relationships" id="256" r:id="R2e392e9ff87949ef"/>
    <p:sldId xmlns:r="http://schemas.openxmlformats.org/officeDocument/2006/relationships" id="257" r:id="R39ee6287d2a641df"/>
    <p:sldId xmlns:r="http://schemas.openxmlformats.org/officeDocument/2006/relationships" id="258" r:id="R7e9d25436c604ee0"/>
    <p:sldId xmlns:r="http://schemas.openxmlformats.org/officeDocument/2006/relationships" id="259" r:id="Re5d1dc1bb8414850"/>
    <p:sldId xmlns:r="http://schemas.openxmlformats.org/officeDocument/2006/relationships" id="260" r:id="R0444392b0ada40a3"/>
    <p:sldId xmlns:r="http://schemas.openxmlformats.org/officeDocument/2006/relationships" id="261" r:id="R16dbb8770e23418e"/>
    <p:sldId xmlns:r="http://schemas.openxmlformats.org/officeDocument/2006/relationships" id="262" r:id="R7f0a93ce2a6e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5302b4f1343a7" /><Relationship Type="http://schemas.openxmlformats.org/officeDocument/2006/relationships/slide" Target="/ppt/slides/slide1.xml" Id="R2e392e9ff87949ef" /><Relationship Type="http://schemas.openxmlformats.org/officeDocument/2006/relationships/slide" Target="/ppt/slides/slide2.xml" Id="R39ee6287d2a641df" /><Relationship Type="http://schemas.openxmlformats.org/officeDocument/2006/relationships/slide" Target="/ppt/slides/slide3.xml" Id="R7e9d25436c604ee0" /><Relationship Type="http://schemas.openxmlformats.org/officeDocument/2006/relationships/slide" Target="/ppt/slides/slide4.xml" Id="Re5d1dc1bb8414850" /><Relationship Type="http://schemas.openxmlformats.org/officeDocument/2006/relationships/slide" Target="/ppt/slides/slide5.xml" Id="R0444392b0ada40a3" /><Relationship Type="http://schemas.openxmlformats.org/officeDocument/2006/relationships/slide" Target="/ppt/slides/slide6.xml" Id="R16dbb8770e23418e" /><Relationship Type="http://schemas.openxmlformats.org/officeDocument/2006/relationships/slide" Target="/ppt/slides/slide7.xml" Id="R7f0a93ce2a6e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d250db83a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bb3beb5eb4855" /><Relationship Type="http://schemas.openxmlformats.org/officeDocument/2006/relationships/theme" Target="/ppt/slideMasters/theme/theme1.xml" Id="R373b2f3bd816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2bb3beb5eb48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b92d9b35246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ef0881c0140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b194351324a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8b15cf05e4a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cf6b99df64a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8440c384842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1d109378d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HOPATRE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HOPATRE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3 708 117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40 646 256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41 039 290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Joar Mestad, bolignummer 502, Siriskjeret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925 405 582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HOPATRE HOLDING AS</a:t>
            </a:r>
          </a:p>
        </p:txBody>
      </p:sp>
    </p:spTree>
  </p:cSld>
  <p:clrMapOvr>
    <a:masterClrMapping xmlns:a="http://schemas.openxmlformats.org/drawingml/2006/main"/>
  </p:clrMapOvr>
</p:sld>
</file>