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fd1d5addf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5ccc9dec14640"/>
  </p:sldMasterIdLst>
  <p:sldIdLst>
    <p:sldId xmlns:r="http://schemas.openxmlformats.org/officeDocument/2006/relationships" id="256" r:id="R045e208319f74f6c"/>
    <p:sldId xmlns:r="http://schemas.openxmlformats.org/officeDocument/2006/relationships" id="257" r:id="Rce0eee32aab942c1"/>
    <p:sldId xmlns:r="http://schemas.openxmlformats.org/officeDocument/2006/relationships" id="258" r:id="Rb102a22442c542d3"/>
    <p:sldId xmlns:r="http://schemas.openxmlformats.org/officeDocument/2006/relationships" id="259" r:id="R2bc0b2453ac645e5"/>
    <p:sldId xmlns:r="http://schemas.openxmlformats.org/officeDocument/2006/relationships" id="260" r:id="Rdfe67cfe609b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5ccc9dec14640" /><Relationship Type="http://schemas.openxmlformats.org/officeDocument/2006/relationships/slide" Target="/ppt/slides/slide1.xml" Id="R045e208319f74f6c" /><Relationship Type="http://schemas.openxmlformats.org/officeDocument/2006/relationships/slide" Target="/ppt/slides/slide2.xml" Id="Rce0eee32aab942c1" /><Relationship Type="http://schemas.openxmlformats.org/officeDocument/2006/relationships/slide" Target="/ppt/slides/slide3.xml" Id="Rb102a22442c542d3" /><Relationship Type="http://schemas.openxmlformats.org/officeDocument/2006/relationships/slide" Target="/ppt/slides/slide4.xml" Id="R2bc0b2453ac645e5" /><Relationship Type="http://schemas.openxmlformats.org/officeDocument/2006/relationships/slide" Target="/ppt/slides/slide5.xml" Id="Rdfe67cfe609b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262d8fc8d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171c569649ca" /><Relationship Type="http://schemas.openxmlformats.org/officeDocument/2006/relationships/theme" Target="/ppt/slideMasters/theme/theme1.xml" Id="R3e9dd95c72d8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8171c5696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0d203617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9c5d5300a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dddf128e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bace3ee7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754bcd2a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FUGLESTAD MASKIN &amp;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FUGLESTAD MASKIN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FUGLESTAD MASKIN &amp; TRANSPORT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FUGLESTAD MASKIN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FUGLESTAD MASKIN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FUGLESTAD MASKIN &amp;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FUGLESTAD MASKIN &amp; TRANSPORT</a:t>
            </a:r>
          </a:p>
        </p:txBody>
      </p:sp>
    </p:spTree>
  </p:cSld>
  <p:clrMapOvr>
    <a:masterClrMapping xmlns:a="http://schemas.openxmlformats.org/drawingml/2006/main"/>
  </p:clrMapOvr>
</p:sld>
</file>