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0df29c85c740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55963a6d3441d5"/>
  </p:sldMasterIdLst>
  <p:sldIdLst>
    <p:sldId xmlns:r="http://schemas.openxmlformats.org/officeDocument/2006/relationships" id="256" r:id="Rb0abfc6b9f524188"/>
    <p:sldId xmlns:r="http://schemas.openxmlformats.org/officeDocument/2006/relationships" id="257" r:id="Rc7299488fb7d4a5b"/>
    <p:sldId xmlns:r="http://schemas.openxmlformats.org/officeDocument/2006/relationships" id="258" r:id="Re49ed895b8754fe5"/>
    <p:sldId xmlns:r="http://schemas.openxmlformats.org/officeDocument/2006/relationships" id="259" r:id="R773141f8ef804dcb"/>
    <p:sldId xmlns:r="http://schemas.openxmlformats.org/officeDocument/2006/relationships" id="260" r:id="Rc637615dd0e2433e"/>
    <p:sldId xmlns:r="http://schemas.openxmlformats.org/officeDocument/2006/relationships" id="261" r:id="R7142badd99cb4a48"/>
    <p:sldId xmlns:r="http://schemas.openxmlformats.org/officeDocument/2006/relationships" id="262" r:id="R1c64af3179934f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55963a6d3441d5" /><Relationship Type="http://schemas.openxmlformats.org/officeDocument/2006/relationships/slide" Target="/ppt/slides/slide1.xml" Id="Rb0abfc6b9f524188" /><Relationship Type="http://schemas.openxmlformats.org/officeDocument/2006/relationships/slide" Target="/ppt/slides/slide2.xml" Id="Rc7299488fb7d4a5b" /><Relationship Type="http://schemas.openxmlformats.org/officeDocument/2006/relationships/slide" Target="/ppt/slides/slide3.xml" Id="Re49ed895b8754fe5" /><Relationship Type="http://schemas.openxmlformats.org/officeDocument/2006/relationships/slide" Target="/ppt/slides/slide4.xml" Id="R773141f8ef804dcb" /><Relationship Type="http://schemas.openxmlformats.org/officeDocument/2006/relationships/slide" Target="/ppt/slides/slide5.xml" Id="Rc637615dd0e2433e" /><Relationship Type="http://schemas.openxmlformats.org/officeDocument/2006/relationships/slide" Target="/ppt/slides/slide6.xml" Id="R7142badd99cb4a48" /><Relationship Type="http://schemas.openxmlformats.org/officeDocument/2006/relationships/slide" Target="/ppt/slides/slide7.xml" Id="R1c64af3179934f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b58fbefa8941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ad2081c43470e" /><Relationship Type="http://schemas.openxmlformats.org/officeDocument/2006/relationships/theme" Target="/ppt/slideMasters/theme/theme1.xml" Id="Rbccbb667b4e048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0ad2081c4347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e3583e3374c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9d841291940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0ada4346345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f0e52e26c4c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71c38698642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a008e9bc442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7522f6fbb48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LUQMAN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LUQMAN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LUQMAN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LUQMAN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LUQMAN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LUQMAN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−203 143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165 929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3 141 145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LUQMAN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MUMTAZ MUHAMMAD KASHIF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LUQMAN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Eskelandshagen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925 416 614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LUQMAN HOLDING AS</a:t>
            </a:r>
          </a:p>
        </p:txBody>
      </p:sp>
    </p:spTree>
  </p:cSld>
  <p:clrMapOvr>
    <a:masterClrMapping xmlns:a="http://schemas.openxmlformats.org/drawingml/2006/main"/>
  </p:clrMapOvr>
</p:sld>
</file>