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3ee14022a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084a3becf449b"/>
  </p:sldMasterIdLst>
  <p:sldIdLst>
    <p:sldId xmlns:r="http://schemas.openxmlformats.org/officeDocument/2006/relationships" id="256" r:id="R2a0e68b4df9a4a89"/>
    <p:sldId xmlns:r="http://schemas.openxmlformats.org/officeDocument/2006/relationships" id="257" r:id="R277363a5d83e48e7"/>
    <p:sldId xmlns:r="http://schemas.openxmlformats.org/officeDocument/2006/relationships" id="258" r:id="R0b0e99314415444e"/>
    <p:sldId xmlns:r="http://schemas.openxmlformats.org/officeDocument/2006/relationships" id="259" r:id="R3610fc1c3dee49b0"/>
    <p:sldId xmlns:r="http://schemas.openxmlformats.org/officeDocument/2006/relationships" id="260" r:id="R540104852f4d4bf4"/>
    <p:sldId xmlns:r="http://schemas.openxmlformats.org/officeDocument/2006/relationships" id="261" r:id="R192fa6f0e36842c1"/>
    <p:sldId xmlns:r="http://schemas.openxmlformats.org/officeDocument/2006/relationships" id="262" r:id="R8e54d1c12847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084a3becf449b" /><Relationship Type="http://schemas.openxmlformats.org/officeDocument/2006/relationships/slide" Target="/ppt/slides/slide1.xml" Id="R2a0e68b4df9a4a89" /><Relationship Type="http://schemas.openxmlformats.org/officeDocument/2006/relationships/slide" Target="/ppt/slides/slide2.xml" Id="R277363a5d83e48e7" /><Relationship Type="http://schemas.openxmlformats.org/officeDocument/2006/relationships/slide" Target="/ppt/slides/slide3.xml" Id="R0b0e99314415444e" /><Relationship Type="http://schemas.openxmlformats.org/officeDocument/2006/relationships/slide" Target="/ppt/slides/slide4.xml" Id="R3610fc1c3dee49b0" /><Relationship Type="http://schemas.openxmlformats.org/officeDocument/2006/relationships/slide" Target="/ppt/slides/slide5.xml" Id="R540104852f4d4bf4" /><Relationship Type="http://schemas.openxmlformats.org/officeDocument/2006/relationships/slide" Target="/ppt/slides/slide6.xml" Id="R192fa6f0e36842c1" /><Relationship Type="http://schemas.openxmlformats.org/officeDocument/2006/relationships/slide" Target="/ppt/slides/slide7.xml" Id="R8e54d1c12847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68ac7f342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0c65ae3ab4e5b" /><Relationship Type="http://schemas.openxmlformats.org/officeDocument/2006/relationships/theme" Target="/ppt/slideMasters/theme/theme1.xml" Id="Rdbe206606dee41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0c65ae3ab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efbea53ed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e02b0a3d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ecdff3aa3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41a98fc58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7381bc791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96a804aed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88a9d7fc542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MURERTEAM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2 566 200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1 954 902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6 643 617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RUST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TORPO HANDEL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ROAR LØSTEGÅRD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RODEGÅRD RUST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Sutøyvegen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925 417 335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