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d2e8298c0f42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871250240546d9"/>
  </p:sldMasterIdLst>
  <p:sldIdLst>
    <p:sldId xmlns:r="http://schemas.openxmlformats.org/officeDocument/2006/relationships" id="256" r:id="Rf5644ab9481f405f"/>
    <p:sldId xmlns:r="http://schemas.openxmlformats.org/officeDocument/2006/relationships" id="257" r:id="Re82b43518d814557"/>
    <p:sldId xmlns:r="http://schemas.openxmlformats.org/officeDocument/2006/relationships" id="258" r:id="R9529deebfab44d32"/>
    <p:sldId xmlns:r="http://schemas.openxmlformats.org/officeDocument/2006/relationships" id="259" r:id="R2f57a2c94e17499c"/>
    <p:sldId xmlns:r="http://schemas.openxmlformats.org/officeDocument/2006/relationships" id="260" r:id="R35469fec889a46c9"/>
    <p:sldId xmlns:r="http://schemas.openxmlformats.org/officeDocument/2006/relationships" id="261" r:id="Rb75b0c4418a8443f"/>
    <p:sldId xmlns:r="http://schemas.openxmlformats.org/officeDocument/2006/relationships" id="262" r:id="Reb0e41241b434e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871250240546d9" /><Relationship Type="http://schemas.openxmlformats.org/officeDocument/2006/relationships/slide" Target="/ppt/slides/slide1.xml" Id="Rf5644ab9481f405f" /><Relationship Type="http://schemas.openxmlformats.org/officeDocument/2006/relationships/slide" Target="/ppt/slides/slide2.xml" Id="Re82b43518d814557" /><Relationship Type="http://schemas.openxmlformats.org/officeDocument/2006/relationships/slide" Target="/ppt/slides/slide3.xml" Id="R9529deebfab44d32" /><Relationship Type="http://schemas.openxmlformats.org/officeDocument/2006/relationships/slide" Target="/ppt/slides/slide4.xml" Id="R2f57a2c94e17499c" /><Relationship Type="http://schemas.openxmlformats.org/officeDocument/2006/relationships/slide" Target="/ppt/slides/slide5.xml" Id="R35469fec889a46c9" /><Relationship Type="http://schemas.openxmlformats.org/officeDocument/2006/relationships/slide" Target="/ppt/slides/slide6.xml" Id="Rb75b0c4418a8443f" /><Relationship Type="http://schemas.openxmlformats.org/officeDocument/2006/relationships/slide" Target="/ppt/slides/slide7.xml" Id="Reb0e41241b434e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0eaf42e3fb4f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27276709a46d9" /><Relationship Type="http://schemas.openxmlformats.org/officeDocument/2006/relationships/theme" Target="/ppt/slideMasters/theme/theme1.xml" Id="R9c34badaa3244a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127276709a46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85f86300b42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9be8bb92e4f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fb4a4ca9340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4bc27a7ce4e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2beeb5b9a40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cdffde5984a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a51d05e664c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NYE BECK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NYE BECK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−6 166 956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−9 809 459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29 845 250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833 994 125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897 233 414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 TOPCO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 TOPCO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Sverdstadveien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925 430 803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BECK HOLDING AS</a:t>
            </a:r>
          </a:p>
        </p:txBody>
      </p:sp>
    </p:spTree>
  </p:cSld>
  <p:clrMapOvr>
    <a:masterClrMapping xmlns:a="http://schemas.openxmlformats.org/drawingml/2006/main"/>
  </p:clrMapOvr>
</p:sld>
</file>