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446f1f74a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6b634afa44e0d"/>
  </p:sldMasterIdLst>
  <p:sldIdLst>
    <p:sldId xmlns:r="http://schemas.openxmlformats.org/officeDocument/2006/relationships" id="256" r:id="R5f5e01eebf324413"/>
    <p:sldId xmlns:r="http://schemas.openxmlformats.org/officeDocument/2006/relationships" id="257" r:id="R1d58807f35fa48c1"/>
    <p:sldId xmlns:r="http://schemas.openxmlformats.org/officeDocument/2006/relationships" id="258" r:id="Racf5f1823af84d0a"/>
    <p:sldId xmlns:r="http://schemas.openxmlformats.org/officeDocument/2006/relationships" id="259" r:id="R550c1304d5184181"/>
    <p:sldId xmlns:r="http://schemas.openxmlformats.org/officeDocument/2006/relationships" id="260" r:id="Re738767505c0444a"/>
    <p:sldId xmlns:r="http://schemas.openxmlformats.org/officeDocument/2006/relationships" id="261" r:id="Rc96e7291b9cf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6b634afa44e0d" /><Relationship Type="http://schemas.openxmlformats.org/officeDocument/2006/relationships/slide" Target="/ppt/slides/slide1.xml" Id="R5f5e01eebf324413" /><Relationship Type="http://schemas.openxmlformats.org/officeDocument/2006/relationships/slide" Target="/ppt/slides/slide2.xml" Id="R1d58807f35fa48c1" /><Relationship Type="http://schemas.openxmlformats.org/officeDocument/2006/relationships/slide" Target="/ppt/slides/slide3.xml" Id="Racf5f1823af84d0a" /><Relationship Type="http://schemas.openxmlformats.org/officeDocument/2006/relationships/slide" Target="/ppt/slides/slide4.xml" Id="R550c1304d5184181" /><Relationship Type="http://schemas.openxmlformats.org/officeDocument/2006/relationships/slide" Target="/ppt/slides/slide5.xml" Id="Re738767505c0444a" /><Relationship Type="http://schemas.openxmlformats.org/officeDocument/2006/relationships/slide" Target="/ppt/slides/slide6.xml" Id="Rc96e7291b9cf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02ad313a8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31147a7db4583" /><Relationship Type="http://schemas.openxmlformats.org/officeDocument/2006/relationships/theme" Target="/ppt/slideMasters/theme/theme1.xml" Id="Rb4457a4377d2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31147a7db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2994bde874d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6f99f1acb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1e0a2b834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5393713d2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6b918705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da9810d53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