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5f8387586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4c61006df4dde"/>
  </p:sldMasterIdLst>
  <p:sldIdLst>
    <p:sldId xmlns:r="http://schemas.openxmlformats.org/officeDocument/2006/relationships" id="256" r:id="Rf2d8016ea265464b"/>
    <p:sldId xmlns:r="http://schemas.openxmlformats.org/officeDocument/2006/relationships" id="257" r:id="Re0ac86a8f223402b"/>
    <p:sldId xmlns:r="http://schemas.openxmlformats.org/officeDocument/2006/relationships" id="258" r:id="Rc0764f77d4ee4ae7"/>
    <p:sldId xmlns:r="http://schemas.openxmlformats.org/officeDocument/2006/relationships" id="259" r:id="R24051a9c459e4c2c"/>
    <p:sldId xmlns:r="http://schemas.openxmlformats.org/officeDocument/2006/relationships" id="260" r:id="Rba4856781b0c4a9a"/>
    <p:sldId xmlns:r="http://schemas.openxmlformats.org/officeDocument/2006/relationships" id="261" r:id="Rc9212f87ca56437d"/>
    <p:sldId xmlns:r="http://schemas.openxmlformats.org/officeDocument/2006/relationships" id="262" r:id="Rb1edd88b31c44e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4c61006df4dde" /><Relationship Type="http://schemas.openxmlformats.org/officeDocument/2006/relationships/slide" Target="/ppt/slides/slide1.xml" Id="Rf2d8016ea265464b" /><Relationship Type="http://schemas.openxmlformats.org/officeDocument/2006/relationships/slide" Target="/ppt/slides/slide2.xml" Id="Re0ac86a8f223402b" /><Relationship Type="http://schemas.openxmlformats.org/officeDocument/2006/relationships/slide" Target="/ppt/slides/slide3.xml" Id="Rc0764f77d4ee4ae7" /><Relationship Type="http://schemas.openxmlformats.org/officeDocument/2006/relationships/slide" Target="/ppt/slides/slide4.xml" Id="R24051a9c459e4c2c" /><Relationship Type="http://schemas.openxmlformats.org/officeDocument/2006/relationships/slide" Target="/ppt/slides/slide5.xml" Id="Rba4856781b0c4a9a" /><Relationship Type="http://schemas.openxmlformats.org/officeDocument/2006/relationships/slide" Target="/ppt/slides/slide6.xml" Id="Rc9212f87ca56437d" /><Relationship Type="http://schemas.openxmlformats.org/officeDocument/2006/relationships/slide" Target="/ppt/slides/slide7.xml" Id="Rb1edd88b31c44e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78e4c526e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fd1edabe84330" /><Relationship Type="http://schemas.openxmlformats.org/officeDocument/2006/relationships/theme" Target="/ppt/slideMasters/theme/theme1.xml" Id="R8f0b1d3ada5c40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fd1edabe8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a635224b6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9113e26be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f6bc9f8ea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ec6c80e8944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8fc5179b0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44e8ac225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06ab9e65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