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082471dcfc4a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b37a840a014af1"/>
  </p:sldMasterIdLst>
  <p:sldIdLst>
    <p:sldId xmlns:r="http://schemas.openxmlformats.org/officeDocument/2006/relationships" id="256" r:id="R892224317491462b"/>
    <p:sldId xmlns:r="http://schemas.openxmlformats.org/officeDocument/2006/relationships" id="257" r:id="Rfef6576675454a91"/>
    <p:sldId xmlns:r="http://schemas.openxmlformats.org/officeDocument/2006/relationships" id="258" r:id="Rb28abfe578a54e00"/>
    <p:sldId xmlns:r="http://schemas.openxmlformats.org/officeDocument/2006/relationships" id="259" r:id="Ra12047d5462f454e"/>
    <p:sldId xmlns:r="http://schemas.openxmlformats.org/officeDocument/2006/relationships" id="260" r:id="Raa6e1caa1d4740f3"/>
    <p:sldId xmlns:r="http://schemas.openxmlformats.org/officeDocument/2006/relationships" id="261" r:id="R41842fcda61c4dff"/>
    <p:sldId xmlns:r="http://schemas.openxmlformats.org/officeDocument/2006/relationships" id="262" r:id="R12f5422b4dc549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b37a840a014af1" /><Relationship Type="http://schemas.openxmlformats.org/officeDocument/2006/relationships/slide" Target="/ppt/slides/slide1.xml" Id="R892224317491462b" /><Relationship Type="http://schemas.openxmlformats.org/officeDocument/2006/relationships/slide" Target="/ppt/slides/slide2.xml" Id="Rfef6576675454a91" /><Relationship Type="http://schemas.openxmlformats.org/officeDocument/2006/relationships/slide" Target="/ppt/slides/slide3.xml" Id="Rb28abfe578a54e00" /><Relationship Type="http://schemas.openxmlformats.org/officeDocument/2006/relationships/slide" Target="/ppt/slides/slide4.xml" Id="Ra12047d5462f454e" /><Relationship Type="http://schemas.openxmlformats.org/officeDocument/2006/relationships/slide" Target="/ppt/slides/slide5.xml" Id="Raa6e1caa1d4740f3" /><Relationship Type="http://schemas.openxmlformats.org/officeDocument/2006/relationships/slide" Target="/ppt/slides/slide6.xml" Id="R41842fcda61c4dff" /><Relationship Type="http://schemas.openxmlformats.org/officeDocument/2006/relationships/slide" Target="/ppt/slides/slide7.xml" Id="R12f5422b4dc549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898f7f184345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90a0f27db43cf" /><Relationship Type="http://schemas.openxmlformats.org/officeDocument/2006/relationships/theme" Target="/ppt/slideMasters/theme/theme1.xml" Id="R5a2182302dcf4a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290a0f27db43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c4fed91fe4e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41be4f6da4c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ac17b115d4b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612d7afc742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7f12d18e94c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167e02fd64a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3ba980f2c41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 SAFE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SAFE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 SAFE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SAFE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SAFE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SAFE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40 334 408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4 137 011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3 066 475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6 449 695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19 132 325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SAFE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SAFE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Ramshaugvegen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925 436 240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SAFE AS</a:t>
            </a:r>
          </a:p>
        </p:txBody>
      </p:sp>
    </p:spTree>
  </p:cSld>
  <p:clrMapOvr>
    <a:masterClrMapping xmlns:a="http://schemas.openxmlformats.org/drawingml/2006/main"/>
  </p:clrMapOvr>
</p:sld>
</file>