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ce8109b6748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77d909cfc447f"/>
  </p:sldMasterIdLst>
  <p:sldIdLst>
    <p:sldId xmlns:r="http://schemas.openxmlformats.org/officeDocument/2006/relationships" id="256" r:id="R8d483629b4a74c34"/>
    <p:sldId xmlns:r="http://schemas.openxmlformats.org/officeDocument/2006/relationships" id="257" r:id="Rcd3d4f8f25ff46c5"/>
    <p:sldId xmlns:r="http://schemas.openxmlformats.org/officeDocument/2006/relationships" id="258" r:id="R2d518f826b7b4435"/>
    <p:sldId xmlns:r="http://schemas.openxmlformats.org/officeDocument/2006/relationships" id="259" r:id="Rbeda4a17d1634b7b"/>
    <p:sldId xmlns:r="http://schemas.openxmlformats.org/officeDocument/2006/relationships" id="260" r:id="R726b74c08f104792"/>
    <p:sldId xmlns:r="http://schemas.openxmlformats.org/officeDocument/2006/relationships" id="261" r:id="R5e84bb4e6cac4b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77d909cfc447f" /><Relationship Type="http://schemas.openxmlformats.org/officeDocument/2006/relationships/slide" Target="/ppt/slides/slide1.xml" Id="R8d483629b4a74c34" /><Relationship Type="http://schemas.openxmlformats.org/officeDocument/2006/relationships/slide" Target="/ppt/slides/slide2.xml" Id="Rcd3d4f8f25ff46c5" /><Relationship Type="http://schemas.openxmlformats.org/officeDocument/2006/relationships/slide" Target="/ppt/slides/slide3.xml" Id="R2d518f826b7b4435" /><Relationship Type="http://schemas.openxmlformats.org/officeDocument/2006/relationships/slide" Target="/ppt/slides/slide4.xml" Id="Rbeda4a17d1634b7b" /><Relationship Type="http://schemas.openxmlformats.org/officeDocument/2006/relationships/slide" Target="/ppt/slides/slide5.xml" Id="R726b74c08f104792" /><Relationship Type="http://schemas.openxmlformats.org/officeDocument/2006/relationships/slide" Target="/ppt/slides/slide6.xml" Id="R5e84bb4e6cac4b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571826522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228f23b224cd4" /><Relationship Type="http://schemas.openxmlformats.org/officeDocument/2006/relationships/theme" Target="/ppt/slideMasters/theme/theme1.xml" Id="Rf84b6d4448be46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1228f23b224c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f54cb2c47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eb2cae414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d0c18048c45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9b6f25c89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2298f9b014b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b6b504a7e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Bønesheien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