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c25f7585184b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5d9130a384403f"/>
  </p:sldMasterIdLst>
  <p:sldIdLst>
    <p:sldId xmlns:r="http://schemas.openxmlformats.org/officeDocument/2006/relationships" id="256" r:id="R6812fe15d8c14173"/>
    <p:sldId xmlns:r="http://schemas.openxmlformats.org/officeDocument/2006/relationships" id="257" r:id="Rc4ff30d442e74ff9"/>
    <p:sldId xmlns:r="http://schemas.openxmlformats.org/officeDocument/2006/relationships" id="258" r:id="R0df5c4dc1be84b22"/>
    <p:sldId xmlns:r="http://schemas.openxmlformats.org/officeDocument/2006/relationships" id="259" r:id="R30b2989b5d4d4296"/>
    <p:sldId xmlns:r="http://schemas.openxmlformats.org/officeDocument/2006/relationships" id="260" r:id="R93592f222dcb44aa"/>
    <p:sldId xmlns:r="http://schemas.openxmlformats.org/officeDocument/2006/relationships" id="261" r:id="R1daa5c43df514d5b"/>
    <p:sldId xmlns:r="http://schemas.openxmlformats.org/officeDocument/2006/relationships" id="262" r:id="R125abd265f064a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5d9130a384403f" /><Relationship Type="http://schemas.openxmlformats.org/officeDocument/2006/relationships/slide" Target="/ppt/slides/slide1.xml" Id="R6812fe15d8c14173" /><Relationship Type="http://schemas.openxmlformats.org/officeDocument/2006/relationships/slide" Target="/ppt/slides/slide2.xml" Id="Rc4ff30d442e74ff9" /><Relationship Type="http://schemas.openxmlformats.org/officeDocument/2006/relationships/slide" Target="/ppt/slides/slide3.xml" Id="R0df5c4dc1be84b22" /><Relationship Type="http://schemas.openxmlformats.org/officeDocument/2006/relationships/slide" Target="/ppt/slides/slide4.xml" Id="R30b2989b5d4d4296" /><Relationship Type="http://schemas.openxmlformats.org/officeDocument/2006/relationships/slide" Target="/ppt/slides/slide5.xml" Id="R93592f222dcb44aa" /><Relationship Type="http://schemas.openxmlformats.org/officeDocument/2006/relationships/slide" Target="/ppt/slides/slide6.xml" Id="R1daa5c43df514d5b" /><Relationship Type="http://schemas.openxmlformats.org/officeDocument/2006/relationships/slide" Target="/ppt/slides/slide7.xml" Id="R125abd265f064a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79381fca7b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9c6a4b57d4d9a" /><Relationship Type="http://schemas.openxmlformats.org/officeDocument/2006/relationships/theme" Target="/ppt/slideMasters/theme/theme1.xml" Id="R5ab133551ef6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79c6a4b57d4d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46c81e20142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9c7ca96c8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7220261c2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bca06a3624e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06f3dc4de4a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a504726354f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c86c2c48b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GEMA HOLDING AS ble etablert [år] og holder til i Bønes.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223 259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2 002 945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3 003 088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Bønesheien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5154 Bønes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GEMA HOLDING AS</a:t>
            </a:r>
          </a:p>
        </p:txBody>
      </p:sp>
    </p:spTree>
  </p:cSld>
  <p:clrMapOvr>
    <a:masterClrMapping xmlns:a="http://schemas.openxmlformats.org/drawingml/2006/main"/>
  </p:clrMapOvr>
</p:sld>
</file>