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de55737f6894e5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eec5c6cad864757"/>
  </p:sldMasterIdLst>
  <p:sldIdLst>
    <p:sldId xmlns:r="http://schemas.openxmlformats.org/officeDocument/2006/relationships" id="256" r:id="Rb9976809cb3d4227"/>
    <p:sldId xmlns:r="http://schemas.openxmlformats.org/officeDocument/2006/relationships" id="257" r:id="Rbab0473cc9c8427c"/>
    <p:sldId xmlns:r="http://schemas.openxmlformats.org/officeDocument/2006/relationships" id="258" r:id="R99af26ce2a394eff"/>
    <p:sldId xmlns:r="http://schemas.openxmlformats.org/officeDocument/2006/relationships" id="259" r:id="R43354834567a415c"/>
    <p:sldId xmlns:r="http://schemas.openxmlformats.org/officeDocument/2006/relationships" id="260" r:id="R3d9114a038dc4683"/>
    <p:sldId xmlns:r="http://schemas.openxmlformats.org/officeDocument/2006/relationships" id="261" r:id="Rc9d49cdbc8f24a2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eec5c6cad864757" /><Relationship Type="http://schemas.openxmlformats.org/officeDocument/2006/relationships/slide" Target="/ppt/slides/slide1.xml" Id="Rb9976809cb3d4227" /><Relationship Type="http://schemas.openxmlformats.org/officeDocument/2006/relationships/slide" Target="/ppt/slides/slide2.xml" Id="Rbab0473cc9c8427c" /><Relationship Type="http://schemas.openxmlformats.org/officeDocument/2006/relationships/slide" Target="/ppt/slides/slide3.xml" Id="R99af26ce2a394eff" /><Relationship Type="http://schemas.openxmlformats.org/officeDocument/2006/relationships/slide" Target="/ppt/slides/slide4.xml" Id="R43354834567a415c" /><Relationship Type="http://schemas.openxmlformats.org/officeDocument/2006/relationships/slide" Target="/ppt/slides/slide5.xml" Id="R3d9114a038dc4683" /><Relationship Type="http://schemas.openxmlformats.org/officeDocument/2006/relationships/slide" Target="/ppt/slides/slide6.xml" Id="Rc9d49cdbc8f24a2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10cb0b20ea04bc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5c0678c2fb4de0" /><Relationship Type="http://schemas.openxmlformats.org/officeDocument/2006/relationships/theme" Target="/ppt/slideMasters/theme/theme1.xml" Id="Radd64133095c47c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15c0678c2fb4de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47a225748d456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4dc94d7a7b461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d12afcfd05449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2469f412544e3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a068b5099545b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3155590c7d4d8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CEEVINK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CEEVINK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CEEVINK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CEEVINK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CEEVINK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CEEVINK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925 440 310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CEEVINK AS</a:t>
            </a:r>
          </a:p>
        </p:txBody>
      </p:sp>
    </p:spTree>
  </p:cSld>
  <p:clrMapOvr>
    <a:masterClrMapping xmlns:a="http://schemas.openxmlformats.org/drawingml/2006/main"/>
  </p:clrMapOvr>
</p:sld>
</file>