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c5bc184a5744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6ff4829f6c4b37"/>
  </p:sldMasterIdLst>
  <p:sldIdLst>
    <p:sldId xmlns:r="http://schemas.openxmlformats.org/officeDocument/2006/relationships" id="256" r:id="Rd7fe5dea33d0429b"/>
    <p:sldId xmlns:r="http://schemas.openxmlformats.org/officeDocument/2006/relationships" id="257" r:id="R77ea378271044d7c"/>
    <p:sldId xmlns:r="http://schemas.openxmlformats.org/officeDocument/2006/relationships" id="258" r:id="R373ebedd75954065"/>
    <p:sldId xmlns:r="http://schemas.openxmlformats.org/officeDocument/2006/relationships" id="259" r:id="R58308d514e3b4612"/>
    <p:sldId xmlns:r="http://schemas.openxmlformats.org/officeDocument/2006/relationships" id="260" r:id="R109796c9728d40f4"/>
    <p:sldId xmlns:r="http://schemas.openxmlformats.org/officeDocument/2006/relationships" id="261" r:id="R8cff5371fb3e4fd5"/>
    <p:sldId xmlns:r="http://schemas.openxmlformats.org/officeDocument/2006/relationships" id="262" r:id="R58fd6c8638e34a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6ff4829f6c4b37" /><Relationship Type="http://schemas.openxmlformats.org/officeDocument/2006/relationships/slide" Target="/ppt/slides/slide1.xml" Id="Rd7fe5dea33d0429b" /><Relationship Type="http://schemas.openxmlformats.org/officeDocument/2006/relationships/slide" Target="/ppt/slides/slide2.xml" Id="R77ea378271044d7c" /><Relationship Type="http://schemas.openxmlformats.org/officeDocument/2006/relationships/slide" Target="/ppt/slides/slide3.xml" Id="R373ebedd75954065" /><Relationship Type="http://schemas.openxmlformats.org/officeDocument/2006/relationships/slide" Target="/ppt/slides/slide4.xml" Id="R58308d514e3b4612" /><Relationship Type="http://schemas.openxmlformats.org/officeDocument/2006/relationships/slide" Target="/ppt/slides/slide5.xml" Id="R109796c9728d40f4" /><Relationship Type="http://schemas.openxmlformats.org/officeDocument/2006/relationships/slide" Target="/ppt/slides/slide6.xml" Id="R8cff5371fb3e4fd5" /><Relationship Type="http://schemas.openxmlformats.org/officeDocument/2006/relationships/slide" Target="/ppt/slides/slide7.xml" Id="R58fd6c8638e34a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e540f8da2e4f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4415c085d49a1" /><Relationship Type="http://schemas.openxmlformats.org/officeDocument/2006/relationships/theme" Target="/ppt/slideMasters/theme/theme1.xml" Id="Ra3e66ebd62df40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34415c085d49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d788544eb43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7949e28674c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6dd4882384d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85bd4dde24a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5a3a5f70849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5bc4193cc4c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0f2dce8764d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CEEVINK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CEEVINK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CEEVINK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CEEVINK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CEEVINK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CEEVINK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2026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−1 198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CEEVINK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HØGSTAD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CEEVINK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925 440 310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CEEVINK AS</a:t>
            </a:r>
          </a:p>
        </p:txBody>
      </p:sp>
    </p:spTree>
  </p:cSld>
  <p:clrMapOvr>
    <a:masterClrMapping xmlns:a="http://schemas.openxmlformats.org/drawingml/2006/main"/>
  </p:clrMapOvr>
</p:sld>
</file>