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2f7b77ee8b4f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6e084baf5a454d"/>
  </p:sldMasterIdLst>
  <p:sldIdLst>
    <p:sldId xmlns:r="http://schemas.openxmlformats.org/officeDocument/2006/relationships" id="256" r:id="R68cb575502894696"/>
    <p:sldId xmlns:r="http://schemas.openxmlformats.org/officeDocument/2006/relationships" id="257" r:id="Rb63bedf52d5b4b89"/>
    <p:sldId xmlns:r="http://schemas.openxmlformats.org/officeDocument/2006/relationships" id="258" r:id="R5087a65f946c4e72"/>
    <p:sldId xmlns:r="http://schemas.openxmlformats.org/officeDocument/2006/relationships" id="259" r:id="R64d41e79d5b6498b"/>
    <p:sldId xmlns:r="http://schemas.openxmlformats.org/officeDocument/2006/relationships" id="260" r:id="R2d97cc042c6a46d9"/>
    <p:sldId xmlns:r="http://schemas.openxmlformats.org/officeDocument/2006/relationships" id="261" r:id="R26f91e333f9c4522"/>
    <p:sldId xmlns:r="http://schemas.openxmlformats.org/officeDocument/2006/relationships" id="262" r:id="Rbaad7fea69a34b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6e084baf5a454d" /><Relationship Type="http://schemas.openxmlformats.org/officeDocument/2006/relationships/slide" Target="/ppt/slides/slide1.xml" Id="R68cb575502894696" /><Relationship Type="http://schemas.openxmlformats.org/officeDocument/2006/relationships/slide" Target="/ppt/slides/slide2.xml" Id="Rb63bedf52d5b4b89" /><Relationship Type="http://schemas.openxmlformats.org/officeDocument/2006/relationships/slide" Target="/ppt/slides/slide3.xml" Id="R5087a65f946c4e72" /><Relationship Type="http://schemas.openxmlformats.org/officeDocument/2006/relationships/slide" Target="/ppt/slides/slide4.xml" Id="R64d41e79d5b6498b" /><Relationship Type="http://schemas.openxmlformats.org/officeDocument/2006/relationships/slide" Target="/ppt/slides/slide5.xml" Id="R2d97cc042c6a46d9" /><Relationship Type="http://schemas.openxmlformats.org/officeDocument/2006/relationships/slide" Target="/ppt/slides/slide6.xml" Id="R26f91e333f9c4522" /><Relationship Type="http://schemas.openxmlformats.org/officeDocument/2006/relationships/slide" Target="/ppt/slides/slide7.xml" Id="Rbaad7fea69a34b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175f7d9e64e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6eb368ff6443a" /><Relationship Type="http://schemas.openxmlformats.org/officeDocument/2006/relationships/theme" Target="/ppt/slideMasters/theme/theme1.xml" Id="Rcd79b4b8cafb4d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d6eb368ff644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701b6436c44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9059589bd4b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425d5876b4c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fafb2211947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79a973dc041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35b0bb45640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cc31b35dc49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SOTRA LEGE- OG HELSESERVICE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SOTRA LEGE- OG HELSESERVICE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SOTRA LEGE- OG HELSESERVICE AS ble etablert [år] og holder til i Knarrevik.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SOTRA LEGE- OG HELSESERVICE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SOTRA LEGE- OG HELSESERVICE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SOTRA LEGE- OG HELSESERVICE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SOTRA LEGE- OG HELSESERVICE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DRØNEN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KJERSTI SOLBERG CHRISTIANSEN DRØNEN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SOTRA LEGE- OG HELSESERVICE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Knappen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5355 Knarrevik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925 447 366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SOTRA LEGE- OG HELSESERVICE AS</a:t>
            </a:r>
          </a:p>
        </p:txBody>
      </p:sp>
    </p:spTree>
  </p:cSld>
  <p:clrMapOvr>
    <a:masterClrMapping xmlns:a="http://schemas.openxmlformats.org/drawingml/2006/main"/>
  </p:clrMapOvr>
</p:sld>
</file>