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940c5d13e247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534dc03f7b4764"/>
  </p:sldMasterIdLst>
  <p:sldIdLst>
    <p:sldId xmlns:r="http://schemas.openxmlformats.org/officeDocument/2006/relationships" id="256" r:id="Rf613cdf96c09476f"/>
    <p:sldId xmlns:r="http://schemas.openxmlformats.org/officeDocument/2006/relationships" id="257" r:id="R9dffe904110548f3"/>
    <p:sldId xmlns:r="http://schemas.openxmlformats.org/officeDocument/2006/relationships" id="258" r:id="Rfb030ad23d394945"/>
    <p:sldId xmlns:r="http://schemas.openxmlformats.org/officeDocument/2006/relationships" id="259" r:id="R5f1b524282524f79"/>
    <p:sldId xmlns:r="http://schemas.openxmlformats.org/officeDocument/2006/relationships" id="260" r:id="Ra31d71b50ce64707"/>
    <p:sldId xmlns:r="http://schemas.openxmlformats.org/officeDocument/2006/relationships" id="261" r:id="R3e5008ed20304c3b"/>
    <p:sldId xmlns:r="http://schemas.openxmlformats.org/officeDocument/2006/relationships" id="262" r:id="R54ea146db8534b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534dc03f7b4764" /><Relationship Type="http://schemas.openxmlformats.org/officeDocument/2006/relationships/slide" Target="/ppt/slides/slide1.xml" Id="Rf613cdf96c09476f" /><Relationship Type="http://schemas.openxmlformats.org/officeDocument/2006/relationships/slide" Target="/ppt/slides/slide2.xml" Id="R9dffe904110548f3" /><Relationship Type="http://schemas.openxmlformats.org/officeDocument/2006/relationships/slide" Target="/ppt/slides/slide3.xml" Id="Rfb030ad23d394945" /><Relationship Type="http://schemas.openxmlformats.org/officeDocument/2006/relationships/slide" Target="/ppt/slides/slide4.xml" Id="R5f1b524282524f79" /><Relationship Type="http://schemas.openxmlformats.org/officeDocument/2006/relationships/slide" Target="/ppt/slides/slide5.xml" Id="Ra31d71b50ce64707" /><Relationship Type="http://schemas.openxmlformats.org/officeDocument/2006/relationships/slide" Target="/ppt/slides/slide6.xml" Id="R3e5008ed20304c3b" /><Relationship Type="http://schemas.openxmlformats.org/officeDocument/2006/relationships/slide" Target="/ppt/slides/slide7.xml" Id="R54ea146db8534b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a25db82164f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47aad87884868" /><Relationship Type="http://schemas.openxmlformats.org/officeDocument/2006/relationships/theme" Target="/ppt/slideMasters/theme/theme1.xml" Id="Rcae708dbf5d040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147aad878848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64b97b29a40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286838deb4a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0f3c6894649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152372dec42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2e9da693540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ef9d2f1be4e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3aef7a16243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SIREN FINVIK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SIREN FINVIK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SIREN FINVIK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SIREN FINVIK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SIREN FINVIK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SIREN FINVIK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SIREN FINVIK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SIREN FINVIK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SIREN FINVIK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Smiths alle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925 447 749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SIREN FINVIK HOLDING AS</a:t>
            </a:r>
          </a:p>
        </p:txBody>
      </p:sp>
    </p:spTree>
  </p:cSld>
  <p:clrMapOvr>
    <a:masterClrMapping xmlns:a="http://schemas.openxmlformats.org/drawingml/2006/main"/>
  </p:clrMapOvr>
</p:sld>
</file>