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7aaedd74e5b434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7d0926da934436b"/>
  </p:sldMasterIdLst>
  <p:sldIdLst>
    <p:sldId xmlns:r="http://schemas.openxmlformats.org/officeDocument/2006/relationships" id="256" r:id="R93ddccb9c4c94ff9"/>
    <p:sldId xmlns:r="http://schemas.openxmlformats.org/officeDocument/2006/relationships" id="257" r:id="R6cad1c12b0214289"/>
    <p:sldId xmlns:r="http://schemas.openxmlformats.org/officeDocument/2006/relationships" id="258" r:id="R4eacb969a328463b"/>
    <p:sldId xmlns:r="http://schemas.openxmlformats.org/officeDocument/2006/relationships" id="259" r:id="Ra8c3ff2619264de4"/>
    <p:sldId xmlns:r="http://schemas.openxmlformats.org/officeDocument/2006/relationships" id="260" r:id="R7b333b53f6c54c8b"/>
    <p:sldId xmlns:r="http://schemas.openxmlformats.org/officeDocument/2006/relationships" id="261" r:id="R9e2e5345f91f4be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d0926da934436b" /><Relationship Type="http://schemas.openxmlformats.org/officeDocument/2006/relationships/slide" Target="/ppt/slides/slide1.xml" Id="R93ddccb9c4c94ff9" /><Relationship Type="http://schemas.openxmlformats.org/officeDocument/2006/relationships/slide" Target="/ppt/slides/slide2.xml" Id="R6cad1c12b0214289" /><Relationship Type="http://schemas.openxmlformats.org/officeDocument/2006/relationships/slide" Target="/ppt/slides/slide3.xml" Id="R4eacb969a328463b" /><Relationship Type="http://schemas.openxmlformats.org/officeDocument/2006/relationships/slide" Target="/ppt/slides/slide4.xml" Id="Ra8c3ff2619264de4" /><Relationship Type="http://schemas.openxmlformats.org/officeDocument/2006/relationships/slide" Target="/ppt/slides/slide5.xml" Id="R7b333b53f6c54c8b" /><Relationship Type="http://schemas.openxmlformats.org/officeDocument/2006/relationships/slide" Target="/ppt/slides/slide6.xml" Id="R9e2e5345f91f4be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b625243dde47e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27ba99b3b946f5" /><Relationship Type="http://schemas.openxmlformats.org/officeDocument/2006/relationships/theme" Target="/ppt/slideMasters/theme/theme1.xml" Id="R162015246f744c1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227ba99b3b946f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8129c3e6d1437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b35fc7ce1b475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265d9453074d6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86f4f7a053404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b2fffaecac4f7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0695d4c433497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SØLBYEN KIOSK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SØLBYEN KIOSK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SØLBYEN KIOSK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SØLBYEN KIOSK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SØLBYEN KIOSK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SØLBYEN KIOSK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KADRPOUR DANIEL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SØLBYEN KIOSK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925 456 039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SØLBYEN KIOSK AS</a:t>
            </a:r>
          </a:p>
        </p:txBody>
      </p:sp>
    </p:spTree>
  </p:cSld>
  <p:clrMapOvr>
    <a:masterClrMapping xmlns:a="http://schemas.openxmlformats.org/drawingml/2006/main"/>
  </p:clrMapOvr>
</p:sld>
</file>