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e6e3d2650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abe016ebc4b0e"/>
  </p:sldMasterIdLst>
  <p:sldIdLst>
    <p:sldId xmlns:r="http://schemas.openxmlformats.org/officeDocument/2006/relationships" id="256" r:id="R0b461b996bde477e"/>
    <p:sldId xmlns:r="http://schemas.openxmlformats.org/officeDocument/2006/relationships" id="257" r:id="R6d82086abd0d4dd9"/>
    <p:sldId xmlns:r="http://schemas.openxmlformats.org/officeDocument/2006/relationships" id="258" r:id="R36cb35e02b48429e"/>
    <p:sldId xmlns:r="http://schemas.openxmlformats.org/officeDocument/2006/relationships" id="259" r:id="Rbf5ee0a82f2b431e"/>
    <p:sldId xmlns:r="http://schemas.openxmlformats.org/officeDocument/2006/relationships" id="260" r:id="Rbc95503d54ab4306"/>
    <p:sldId xmlns:r="http://schemas.openxmlformats.org/officeDocument/2006/relationships" id="261" r:id="R3322407da17b45f0"/>
    <p:sldId xmlns:r="http://schemas.openxmlformats.org/officeDocument/2006/relationships" id="262" r:id="R421cfb51a147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abe016ebc4b0e" /><Relationship Type="http://schemas.openxmlformats.org/officeDocument/2006/relationships/slide" Target="/ppt/slides/slide1.xml" Id="R0b461b996bde477e" /><Relationship Type="http://schemas.openxmlformats.org/officeDocument/2006/relationships/slide" Target="/ppt/slides/slide2.xml" Id="R6d82086abd0d4dd9" /><Relationship Type="http://schemas.openxmlformats.org/officeDocument/2006/relationships/slide" Target="/ppt/slides/slide3.xml" Id="R36cb35e02b48429e" /><Relationship Type="http://schemas.openxmlformats.org/officeDocument/2006/relationships/slide" Target="/ppt/slides/slide4.xml" Id="Rbf5ee0a82f2b431e" /><Relationship Type="http://schemas.openxmlformats.org/officeDocument/2006/relationships/slide" Target="/ppt/slides/slide5.xml" Id="Rbc95503d54ab4306" /><Relationship Type="http://schemas.openxmlformats.org/officeDocument/2006/relationships/slide" Target="/ppt/slides/slide6.xml" Id="R3322407da17b45f0" /><Relationship Type="http://schemas.openxmlformats.org/officeDocument/2006/relationships/slide" Target="/ppt/slides/slide7.xml" Id="R421cfb51a147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c1cec4b30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43968562427e" /><Relationship Type="http://schemas.openxmlformats.org/officeDocument/2006/relationships/theme" Target="/ppt/slideMasters/theme/theme1.xml" Id="Rcdb22b29e393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8b43968562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9f98613a7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7e8f41016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9dd24e0f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6f3afd6e7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231a3009244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06c3e08db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cf1692f99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EMILIE RO HELSEM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