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0de266ec2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7e6b8a8264d2a"/>
  </p:sldMasterIdLst>
  <p:sldIdLst>
    <p:sldId xmlns:r="http://schemas.openxmlformats.org/officeDocument/2006/relationships" id="256" r:id="R3a66cde381784d00"/>
    <p:sldId xmlns:r="http://schemas.openxmlformats.org/officeDocument/2006/relationships" id="257" r:id="R8e78cbc83df6468f"/>
    <p:sldId xmlns:r="http://schemas.openxmlformats.org/officeDocument/2006/relationships" id="258" r:id="Rc20123391d204b82"/>
    <p:sldId xmlns:r="http://schemas.openxmlformats.org/officeDocument/2006/relationships" id="259" r:id="R2b9fd73dd80f4a6a"/>
    <p:sldId xmlns:r="http://schemas.openxmlformats.org/officeDocument/2006/relationships" id="260" r:id="R2e559c59c45c4a02"/>
    <p:sldId xmlns:r="http://schemas.openxmlformats.org/officeDocument/2006/relationships" id="261" r:id="Rd95f2eb708494f08"/>
    <p:sldId xmlns:r="http://schemas.openxmlformats.org/officeDocument/2006/relationships" id="262" r:id="Re5bae18198c6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7e6b8a8264d2a" /><Relationship Type="http://schemas.openxmlformats.org/officeDocument/2006/relationships/slide" Target="/ppt/slides/slide1.xml" Id="R3a66cde381784d00" /><Relationship Type="http://schemas.openxmlformats.org/officeDocument/2006/relationships/slide" Target="/ppt/slides/slide2.xml" Id="R8e78cbc83df6468f" /><Relationship Type="http://schemas.openxmlformats.org/officeDocument/2006/relationships/slide" Target="/ppt/slides/slide3.xml" Id="Rc20123391d204b82" /><Relationship Type="http://schemas.openxmlformats.org/officeDocument/2006/relationships/slide" Target="/ppt/slides/slide4.xml" Id="R2b9fd73dd80f4a6a" /><Relationship Type="http://schemas.openxmlformats.org/officeDocument/2006/relationships/slide" Target="/ppt/slides/slide5.xml" Id="R2e559c59c45c4a02" /><Relationship Type="http://schemas.openxmlformats.org/officeDocument/2006/relationships/slide" Target="/ppt/slides/slide6.xml" Id="Rd95f2eb708494f08" /><Relationship Type="http://schemas.openxmlformats.org/officeDocument/2006/relationships/slide" Target="/ppt/slides/slide7.xml" Id="Re5bae18198c6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fc94cbc21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d8cd02534669" /><Relationship Type="http://schemas.openxmlformats.org/officeDocument/2006/relationships/theme" Target="/ppt/slideMasters/theme/theme1.xml" Id="R441e1787e6c0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9d8cd0253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1f3f3065e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eccda4a7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46b85a83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146a2eda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98a7e8e7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620f0f6e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fd5d638e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