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30c4ff445842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d84affc849458a"/>
  </p:sldMasterIdLst>
  <p:sldIdLst>
    <p:sldId xmlns:r="http://schemas.openxmlformats.org/officeDocument/2006/relationships" id="256" r:id="Re17346b5e54a44e9"/>
    <p:sldId xmlns:r="http://schemas.openxmlformats.org/officeDocument/2006/relationships" id="257" r:id="R1c766c700cbf4232"/>
    <p:sldId xmlns:r="http://schemas.openxmlformats.org/officeDocument/2006/relationships" id="258" r:id="R573b83ddbd044e64"/>
    <p:sldId xmlns:r="http://schemas.openxmlformats.org/officeDocument/2006/relationships" id="259" r:id="R69b3e9e637df48e2"/>
    <p:sldId xmlns:r="http://schemas.openxmlformats.org/officeDocument/2006/relationships" id="260" r:id="R75ca73c0123e4925"/>
    <p:sldId xmlns:r="http://schemas.openxmlformats.org/officeDocument/2006/relationships" id="261" r:id="R3be327f45993421b"/>
    <p:sldId xmlns:r="http://schemas.openxmlformats.org/officeDocument/2006/relationships" id="262" r:id="Rdf488ea5ba2c42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d84affc849458a" /><Relationship Type="http://schemas.openxmlformats.org/officeDocument/2006/relationships/slide" Target="/ppt/slides/slide1.xml" Id="Re17346b5e54a44e9" /><Relationship Type="http://schemas.openxmlformats.org/officeDocument/2006/relationships/slide" Target="/ppt/slides/slide2.xml" Id="R1c766c700cbf4232" /><Relationship Type="http://schemas.openxmlformats.org/officeDocument/2006/relationships/slide" Target="/ppt/slides/slide3.xml" Id="R573b83ddbd044e64" /><Relationship Type="http://schemas.openxmlformats.org/officeDocument/2006/relationships/slide" Target="/ppt/slides/slide4.xml" Id="R69b3e9e637df48e2" /><Relationship Type="http://schemas.openxmlformats.org/officeDocument/2006/relationships/slide" Target="/ppt/slides/slide5.xml" Id="R75ca73c0123e4925" /><Relationship Type="http://schemas.openxmlformats.org/officeDocument/2006/relationships/slide" Target="/ppt/slides/slide6.xml" Id="R3be327f45993421b" /><Relationship Type="http://schemas.openxmlformats.org/officeDocument/2006/relationships/slide" Target="/ppt/slides/slide7.xml" Id="Rdf488ea5ba2c42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5fc7dd8524f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297731f374ff1" /><Relationship Type="http://schemas.openxmlformats.org/officeDocument/2006/relationships/theme" Target="/ppt/slideMasters/theme/theme1.xml" Id="R7e8b1b82efd24e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1297731f374f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db28526af44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98b3c6cc04b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b10e3dc6349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0253f66cd4b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026c064a140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8c5df926442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9cf8654e44e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GUSEMA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GUSEMA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834 806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1 004 747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1 004 747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JAHRE MEHREN DE BENEDETTI  –  67,3 %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MEHRENFORVENTET HOLDING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SMEHREN AS  –  16,3 %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Bergs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925 475 009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GUSEMA AS</a:t>
            </a:r>
          </a:p>
        </p:txBody>
      </p:sp>
    </p:spTree>
  </p:cSld>
  <p:clrMapOvr>
    <a:masterClrMapping xmlns:a="http://schemas.openxmlformats.org/drawingml/2006/main"/>
  </p:clrMapOvr>
</p:sld>
</file>