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dfee305fc94b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d631271c064d0a"/>
  </p:sldMasterIdLst>
  <p:sldIdLst>
    <p:sldId xmlns:r="http://schemas.openxmlformats.org/officeDocument/2006/relationships" id="256" r:id="Rb8949c229d3e407a"/>
    <p:sldId xmlns:r="http://schemas.openxmlformats.org/officeDocument/2006/relationships" id="257" r:id="R7d510dbebd8b44dc"/>
    <p:sldId xmlns:r="http://schemas.openxmlformats.org/officeDocument/2006/relationships" id="258" r:id="Rfdb08c2e6b8b4b16"/>
    <p:sldId xmlns:r="http://schemas.openxmlformats.org/officeDocument/2006/relationships" id="259" r:id="Rc11660c9ce62476a"/>
    <p:sldId xmlns:r="http://schemas.openxmlformats.org/officeDocument/2006/relationships" id="260" r:id="Rf3d3cb996ffa4052"/>
    <p:sldId xmlns:r="http://schemas.openxmlformats.org/officeDocument/2006/relationships" id="261" r:id="Rd90f385197e64dd0"/>
    <p:sldId xmlns:r="http://schemas.openxmlformats.org/officeDocument/2006/relationships" id="262" r:id="R288bdb8b175941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d631271c064d0a" /><Relationship Type="http://schemas.openxmlformats.org/officeDocument/2006/relationships/slide" Target="/ppt/slides/slide1.xml" Id="Rb8949c229d3e407a" /><Relationship Type="http://schemas.openxmlformats.org/officeDocument/2006/relationships/slide" Target="/ppt/slides/slide2.xml" Id="R7d510dbebd8b44dc" /><Relationship Type="http://schemas.openxmlformats.org/officeDocument/2006/relationships/slide" Target="/ppt/slides/slide3.xml" Id="Rfdb08c2e6b8b4b16" /><Relationship Type="http://schemas.openxmlformats.org/officeDocument/2006/relationships/slide" Target="/ppt/slides/slide4.xml" Id="Rc11660c9ce62476a" /><Relationship Type="http://schemas.openxmlformats.org/officeDocument/2006/relationships/slide" Target="/ppt/slides/slide5.xml" Id="Rf3d3cb996ffa4052" /><Relationship Type="http://schemas.openxmlformats.org/officeDocument/2006/relationships/slide" Target="/ppt/slides/slide6.xml" Id="Rd90f385197e64dd0" /><Relationship Type="http://schemas.openxmlformats.org/officeDocument/2006/relationships/slide" Target="/ppt/slides/slide7.xml" Id="R288bdb8b175941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5dd293047847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2a7556ffd475c" /><Relationship Type="http://schemas.openxmlformats.org/officeDocument/2006/relationships/theme" Target="/ppt/slideMasters/theme/theme1.xml" Id="R9f66ef66520646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32a7556ffd47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526d2467f47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9bbf85f5e4e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34aa4813542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030ba57ec45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1a68cbddd45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59ad97d324a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b5897b702544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KBE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KBE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345 788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−212 649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−111 295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7 254 720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BERGDAL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204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kb@askbe.no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925 476 331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KBE AS</a:t>
            </a:r>
          </a:p>
        </p:txBody>
      </p:sp>
    </p:spTree>
  </p:cSld>
  <p:clrMapOvr>
    <a:masterClrMapping xmlns:a="http://schemas.openxmlformats.org/drawingml/2006/main"/>
  </p:clrMapOvr>
</p:sld>
</file>