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d7f1d9f34543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6e212461864677"/>
  </p:sldMasterIdLst>
  <p:sldIdLst>
    <p:sldId xmlns:r="http://schemas.openxmlformats.org/officeDocument/2006/relationships" id="256" r:id="R92eacacc700d43e8"/>
    <p:sldId xmlns:r="http://schemas.openxmlformats.org/officeDocument/2006/relationships" id="257" r:id="R53bf61d581d64636"/>
    <p:sldId xmlns:r="http://schemas.openxmlformats.org/officeDocument/2006/relationships" id="258" r:id="Rf914b8022c054a54"/>
    <p:sldId xmlns:r="http://schemas.openxmlformats.org/officeDocument/2006/relationships" id="259" r:id="R4154c880d32d46c0"/>
    <p:sldId xmlns:r="http://schemas.openxmlformats.org/officeDocument/2006/relationships" id="260" r:id="Rfcdd3bd10d244762"/>
    <p:sldId xmlns:r="http://schemas.openxmlformats.org/officeDocument/2006/relationships" id="261" r:id="R0cd50cf95dda47a8"/>
    <p:sldId xmlns:r="http://schemas.openxmlformats.org/officeDocument/2006/relationships" id="262" r:id="Rbe77335624ac4a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6e212461864677" /><Relationship Type="http://schemas.openxmlformats.org/officeDocument/2006/relationships/slide" Target="/ppt/slides/slide1.xml" Id="R92eacacc700d43e8" /><Relationship Type="http://schemas.openxmlformats.org/officeDocument/2006/relationships/slide" Target="/ppt/slides/slide2.xml" Id="R53bf61d581d64636" /><Relationship Type="http://schemas.openxmlformats.org/officeDocument/2006/relationships/slide" Target="/ppt/slides/slide3.xml" Id="Rf914b8022c054a54" /><Relationship Type="http://schemas.openxmlformats.org/officeDocument/2006/relationships/slide" Target="/ppt/slides/slide4.xml" Id="R4154c880d32d46c0" /><Relationship Type="http://schemas.openxmlformats.org/officeDocument/2006/relationships/slide" Target="/ppt/slides/slide5.xml" Id="Rfcdd3bd10d244762" /><Relationship Type="http://schemas.openxmlformats.org/officeDocument/2006/relationships/slide" Target="/ppt/slides/slide6.xml" Id="R0cd50cf95dda47a8" /><Relationship Type="http://schemas.openxmlformats.org/officeDocument/2006/relationships/slide" Target="/ppt/slides/slide7.xml" Id="Rbe77335624ac4a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f87adfeeee4e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381b313634963" /><Relationship Type="http://schemas.openxmlformats.org/officeDocument/2006/relationships/theme" Target="/ppt/slideMasters/theme/theme1.xml" Id="Rc59a00d2d5534c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b381b3136349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f77a4d8a34a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df2705cd048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cdb02dea247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f4df0e8d447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1719af15646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5bde9e5d34d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65dd54a1348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DIPSIDE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DIPSIDE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DIPSIDE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DIPSIDE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DIPSIDE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DIPSIDE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DIPSIDE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STEEN KRISTENSEN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DIPSIDE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925 486 175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DIPSIDE AS</a:t>
            </a:r>
          </a:p>
        </p:txBody>
      </p:sp>
    </p:spTree>
  </p:cSld>
  <p:clrMapOvr>
    <a:masterClrMapping xmlns:a="http://schemas.openxmlformats.org/drawingml/2006/main"/>
  </p:clrMapOvr>
</p:sld>
</file>