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29a0e9355f34f7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27e1ba4cfcb4b91"/>
  </p:sldMasterIdLst>
  <p:sldIdLst>
    <p:sldId xmlns:r="http://schemas.openxmlformats.org/officeDocument/2006/relationships" id="256" r:id="R3edcf2b574074570"/>
    <p:sldId xmlns:r="http://schemas.openxmlformats.org/officeDocument/2006/relationships" id="257" r:id="R9818d5a911f646e2"/>
    <p:sldId xmlns:r="http://schemas.openxmlformats.org/officeDocument/2006/relationships" id="258" r:id="R2f11d9a17d1a434d"/>
    <p:sldId xmlns:r="http://schemas.openxmlformats.org/officeDocument/2006/relationships" id="259" r:id="Ra5d8acd5713d4961"/>
    <p:sldId xmlns:r="http://schemas.openxmlformats.org/officeDocument/2006/relationships" id="260" r:id="Rce4cd6891a7a4a0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27e1ba4cfcb4b91" /><Relationship Type="http://schemas.openxmlformats.org/officeDocument/2006/relationships/slide" Target="/ppt/slides/slide1.xml" Id="R3edcf2b574074570" /><Relationship Type="http://schemas.openxmlformats.org/officeDocument/2006/relationships/slide" Target="/ppt/slides/slide2.xml" Id="R9818d5a911f646e2" /><Relationship Type="http://schemas.openxmlformats.org/officeDocument/2006/relationships/slide" Target="/ppt/slides/slide3.xml" Id="R2f11d9a17d1a434d" /><Relationship Type="http://schemas.openxmlformats.org/officeDocument/2006/relationships/slide" Target="/ppt/slides/slide4.xml" Id="Ra5d8acd5713d4961" /><Relationship Type="http://schemas.openxmlformats.org/officeDocument/2006/relationships/slide" Target="/ppt/slides/slide5.xml" Id="Rce4cd6891a7a4a0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b253a7df9a34e9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16d98785a84c83" /><Relationship Type="http://schemas.openxmlformats.org/officeDocument/2006/relationships/theme" Target="/ppt/slideMasters/theme/theme1.xml" Id="Rfc30e7002adc495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516d98785a84c8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47632b2f50429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f3f87df86c457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527f2cbc474c6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21414933fa404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f46d99b8254d5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SOLVANG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SOLVANG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SOLVANG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SOLVANG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SOLVANG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SOLVANG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925 488 690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SOLVANG AS</a:t>
            </a:r>
          </a:p>
        </p:txBody>
      </p:sp>
    </p:spTree>
  </p:cSld>
  <p:clrMapOvr>
    <a:masterClrMapping xmlns:a="http://schemas.openxmlformats.org/drawingml/2006/main"/>
  </p:clrMapOvr>
</p:sld>
</file>