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500177e7a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c27d937c645d9"/>
  </p:sldMasterIdLst>
  <p:sldIdLst>
    <p:sldId xmlns:r="http://schemas.openxmlformats.org/officeDocument/2006/relationships" id="256" r:id="Ra2e1c79ba39e444a"/>
    <p:sldId xmlns:r="http://schemas.openxmlformats.org/officeDocument/2006/relationships" id="257" r:id="R12a6e237846f4104"/>
    <p:sldId xmlns:r="http://schemas.openxmlformats.org/officeDocument/2006/relationships" id="258" r:id="Rbb4b8d8e5d8442de"/>
    <p:sldId xmlns:r="http://schemas.openxmlformats.org/officeDocument/2006/relationships" id="259" r:id="R2222091f886045e8"/>
    <p:sldId xmlns:r="http://schemas.openxmlformats.org/officeDocument/2006/relationships" id="260" r:id="Ree10d114fc9746fb"/>
    <p:sldId xmlns:r="http://schemas.openxmlformats.org/officeDocument/2006/relationships" id="261" r:id="R888946784ffa4c68"/>
    <p:sldId xmlns:r="http://schemas.openxmlformats.org/officeDocument/2006/relationships" id="262" r:id="R8be7c75353ac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c27d937c645d9" /><Relationship Type="http://schemas.openxmlformats.org/officeDocument/2006/relationships/slide" Target="/ppt/slides/slide1.xml" Id="Ra2e1c79ba39e444a" /><Relationship Type="http://schemas.openxmlformats.org/officeDocument/2006/relationships/slide" Target="/ppt/slides/slide2.xml" Id="R12a6e237846f4104" /><Relationship Type="http://schemas.openxmlformats.org/officeDocument/2006/relationships/slide" Target="/ppt/slides/slide3.xml" Id="Rbb4b8d8e5d8442de" /><Relationship Type="http://schemas.openxmlformats.org/officeDocument/2006/relationships/slide" Target="/ppt/slides/slide4.xml" Id="R2222091f886045e8" /><Relationship Type="http://schemas.openxmlformats.org/officeDocument/2006/relationships/slide" Target="/ppt/slides/slide5.xml" Id="Ree10d114fc9746fb" /><Relationship Type="http://schemas.openxmlformats.org/officeDocument/2006/relationships/slide" Target="/ppt/slides/slide6.xml" Id="R888946784ffa4c68" /><Relationship Type="http://schemas.openxmlformats.org/officeDocument/2006/relationships/slide" Target="/ppt/slides/slide7.xml" Id="R8be7c75353ac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088b9734e44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195cce76a4e35" /><Relationship Type="http://schemas.openxmlformats.org/officeDocument/2006/relationships/theme" Target="/ppt/slideMasters/theme/theme1.xml" Id="R649b04cf36e2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195cce76a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53f5d9831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600dfe9db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91da2dcb2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b00c0c78243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6e3f696f6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13ed960e44f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e911d10a5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13 569 158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10 742 311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10 639 042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187 541 844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202 977 599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MITTHOLDING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CORNELICO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LUSCO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MITTHOLDING AS  –  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