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e8ce90855441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4e8fb7a1994fc7"/>
  </p:sldMasterIdLst>
  <p:sldIdLst>
    <p:sldId xmlns:r="http://schemas.openxmlformats.org/officeDocument/2006/relationships" id="256" r:id="R8885b4ccd6ed4af7"/>
    <p:sldId xmlns:r="http://schemas.openxmlformats.org/officeDocument/2006/relationships" id="257" r:id="R52d8abdd9a39434c"/>
    <p:sldId xmlns:r="http://schemas.openxmlformats.org/officeDocument/2006/relationships" id="258" r:id="R94a56e82640a4e9e"/>
    <p:sldId xmlns:r="http://schemas.openxmlformats.org/officeDocument/2006/relationships" id="259" r:id="R3f0fd216ac3f41ac"/>
    <p:sldId xmlns:r="http://schemas.openxmlformats.org/officeDocument/2006/relationships" id="260" r:id="R89718074038b4043"/>
    <p:sldId xmlns:r="http://schemas.openxmlformats.org/officeDocument/2006/relationships" id="261" r:id="Ra999992b1fb1451c"/>
    <p:sldId xmlns:r="http://schemas.openxmlformats.org/officeDocument/2006/relationships" id="262" r:id="R17718da3f91346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4e8fb7a1994fc7" /><Relationship Type="http://schemas.openxmlformats.org/officeDocument/2006/relationships/slide" Target="/ppt/slides/slide1.xml" Id="R8885b4ccd6ed4af7" /><Relationship Type="http://schemas.openxmlformats.org/officeDocument/2006/relationships/slide" Target="/ppt/slides/slide2.xml" Id="R52d8abdd9a39434c" /><Relationship Type="http://schemas.openxmlformats.org/officeDocument/2006/relationships/slide" Target="/ppt/slides/slide3.xml" Id="R94a56e82640a4e9e" /><Relationship Type="http://schemas.openxmlformats.org/officeDocument/2006/relationships/slide" Target="/ppt/slides/slide4.xml" Id="R3f0fd216ac3f41ac" /><Relationship Type="http://schemas.openxmlformats.org/officeDocument/2006/relationships/slide" Target="/ppt/slides/slide5.xml" Id="R89718074038b4043" /><Relationship Type="http://schemas.openxmlformats.org/officeDocument/2006/relationships/slide" Target="/ppt/slides/slide6.xml" Id="Ra999992b1fb1451c" /><Relationship Type="http://schemas.openxmlformats.org/officeDocument/2006/relationships/slide" Target="/ppt/slides/slide7.xml" Id="R17718da3f91346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93d6f2b8e842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738f97d2d4a25" /><Relationship Type="http://schemas.openxmlformats.org/officeDocument/2006/relationships/theme" Target="/ppt/slideMasters/theme/theme1.xml" Id="R78e41e41bcf142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8738f97d2d4a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e8c316dea4e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142cbde27c44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ab60b5def4d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d25c3e48149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46a7d52c6f4a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4ce28630242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d748789cd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HAAKST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HAAKST INVEST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3 357 663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53 673 644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STENRØD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Haugerbakken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925 495 840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HAAKST INVEST AS</a:t>
            </a:r>
          </a:p>
        </p:txBody>
      </p:sp>
    </p:spTree>
  </p:cSld>
  <p:clrMapOvr>
    <a:masterClrMapping xmlns:a="http://schemas.openxmlformats.org/drawingml/2006/main"/>
  </p:clrMapOvr>
</p:sld>
</file>