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c83006c687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6851f7ea9d4151"/>
  </p:sldMasterIdLst>
  <p:sldIdLst>
    <p:sldId xmlns:r="http://schemas.openxmlformats.org/officeDocument/2006/relationships" id="256" r:id="R828054bf690a4b60"/>
    <p:sldId xmlns:r="http://schemas.openxmlformats.org/officeDocument/2006/relationships" id="257" r:id="R6019880ea91b4da4"/>
    <p:sldId xmlns:r="http://schemas.openxmlformats.org/officeDocument/2006/relationships" id="258" r:id="Rb030fae757484a6c"/>
    <p:sldId xmlns:r="http://schemas.openxmlformats.org/officeDocument/2006/relationships" id="259" r:id="R931d1651929a40da"/>
    <p:sldId xmlns:r="http://schemas.openxmlformats.org/officeDocument/2006/relationships" id="260" r:id="Rf62a7075e5f04a01"/>
    <p:sldId xmlns:r="http://schemas.openxmlformats.org/officeDocument/2006/relationships" id="261" r:id="R90676c55be6340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851f7ea9d4151" /><Relationship Type="http://schemas.openxmlformats.org/officeDocument/2006/relationships/slide" Target="/ppt/slides/slide1.xml" Id="R828054bf690a4b60" /><Relationship Type="http://schemas.openxmlformats.org/officeDocument/2006/relationships/slide" Target="/ppt/slides/slide2.xml" Id="R6019880ea91b4da4" /><Relationship Type="http://schemas.openxmlformats.org/officeDocument/2006/relationships/slide" Target="/ppt/slides/slide3.xml" Id="Rb030fae757484a6c" /><Relationship Type="http://schemas.openxmlformats.org/officeDocument/2006/relationships/slide" Target="/ppt/slides/slide4.xml" Id="R931d1651929a40da" /><Relationship Type="http://schemas.openxmlformats.org/officeDocument/2006/relationships/slide" Target="/ppt/slides/slide5.xml" Id="Rf62a7075e5f04a01" /><Relationship Type="http://schemas.openxmlformats.org/officeDocument/2006/relationships/slide" Target="/ppt/slides/slide6.xml" Id="R90676c55be6340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f35cda13a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5f4bc11e54fab" /><Relationship Type="http://schemas.openxmlformats.org/officeDocument/2006/relationships/theme" Target="/ppt/slideMasters/theme/theme1.xml" Id="R46009ba92a6e4c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a5f4bc11e54f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564fe005e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ffcc8dbcf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85c437e9c4a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a22edbe14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537c65a6d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d5e4f68f9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MUR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Blazej Menc, Karl Staaffs vei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oslo.murbygg@gmail.com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925 496 383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 &amp; BYGG AS</a:t>
            </a:r>
          </a:p>
        </p:txBody>
      </p:sp>
    </p:spTree>
  </p:cSld>
  <p:clrMapOvr>
    <a:masterClrMapping xmlns:a="http://schemas.openxmlformats.org/drawingml/2006/main"/>
  </p:clrMapOvr>
</p:sld>
</file>