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3242360e5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96a32f62b4989"/>
  </p:sldMasterIdLst>
  <p:sldIdLst>
    <p:sldId xmlns:r="http://schemas.openxmlformats.org/officeDocument/2006/relationships" id="256" r:id="R5655995535114873"/>
    <p:sldId xmlns:r="http://schemas.openxmlformats.org/officeDocument/2006/relationships" id="257" r:id="Rc7a90a9910f8426b"/>
    <p:sldId xmlns:r="http://schemas.openxmlformats.org/officeDocument/2006/relationships" id="258" r:id="R5705c69c9ffa45df"/>
    <p:sldId xmlns:r="http://schemas.openxmlformats.org/officeDocument/2006/relationships" id="259" r:id="R0cc01b863fd44e42"/>
    <p:sldId xmlns:r="http://schemas.openxmlformats.org/officeDocument/2006/relationships" id="260" r:id="Raa74b85c425449c4"/>
    <p:sldId xmlns:r="http://schemas.openxmlformats.org/officeDocument/2006/relationships" id="261" r:id="R4c24a3c3ca424f4c"/>
    <p:sldId xmlns:r="http://schemas.openxmlformats.org/officeDocument/2006/relationships" id="262" r:id="Rbb5eeebeb336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96a32f62b4989" /><Relationship Type="http://schemas.openxmlformats.org/officeDocument/2006/relationships/slide" Target="/ppt/slides/slide1.xml" Id="R5655995535114873" /><Relationship Type="http://schemas.openxmlformats.org/officeDocument/2006/relationships/slide" Target="/ppt/slides/slide2.xml" Id="Rc7a90a9910f8426b" /><Relationship Type="http://schemas.openxmlformats.org/officeDocument/2006/relationships/slide" Target="/ppt/slides/slide3.xml" Id="R5705c69c9ffa45df" /><Relationship Type="http://schemas.openxmlformats.org/officeDocument/2006/relationships/slide" Target="/ppt/slides/slide4.xml" Id="R0cc01b863fd44e42" /><Relationship Type="http://schemas.openxmlformats.org/officeDocument/2006/relationships/slide" Target="/ppt/slides/slide5.xml" Id="Raa74b85c425449c4" /><Relationship Type="http://schemas.openxmlformats.org/officeDocument/2006/relationships/slide" Target="/ppt/slides/slide6.xml" Id="R4c24a3c3ca424f4c" /><Relationship Type="http://schemas.openxmlformats.org/officeDocument/2006/relationships/slide" Target="/ppt/slides/slide7.xml" Id="Rbb5eeebeb336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45babe709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52866368428c" /><Relationship Type="http://schemas.openxmlformats.org/officeDocument/2006/relationships/theme" Target="/ppt/slideMasters/theme/theme1.xml" Id="R723da40733ef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b52866368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fc7443d12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ec8fedbdf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b588a9ba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0127857a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5a95d5d0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52da7f39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1581d194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MUR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MUR &amp;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BLAZEJ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Blazej Menc, Karl Staaffs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oslo.murbygg@gmail.com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925 496 383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 &amp; BYGG AS</a:t>
            </a:r>
          </a:p>
        </p:txBody>
      </p:sp>
    </p:spTree>
  </p:cSld>
  <p:clrMapOvr>
    <a:masterClrMapping xmlns:a="http://schemas.openxmlformats.org/drawingml/2006/main"/>
  </p:clrMapOvr>
</p:sld>
</file>