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b0c7be4044f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a06e8d9e942bb"/>
  </p:sldMasterIdLst>
  <p:sldIdLst>
    <p:sldId xmlns:r="http://schemas.openxmlformats.org/officeDocument/2006/relationships" id="256" r:id="Rdeb90c33a0384ce5"/>
    <p:sldId xmlns:r="http://schemas.openxmlformats.org/officeDocument/2006/relationships" id="257" r:id="R25cc723fa44747a1"/>
    <p:sldId xmlns:r="http://schemas.openxmlformats.org/officeDocument/2006/relationships" id="258" r:id="Re150b0a5e5714f9d"/>
    <p:sldId xmlns:r="http://schemas.openxmlformats.org/officeDocument/2006/relationships" id="259" r:id="Rfa3b930f801144ce"/>
    <p:sldId xmlns:r="http://schemas.openxmlformats.org/officeDocument/2006/relationships" id="260" r:id="R559881250bbc44fd"/>
    <p:sldId xmlns:r="http://schemas.openxmlformats.org/officeDocument/2006/relationships" id="261" r:id="Rc244e9aac7bc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a06e8d9e942bb" /><Relationship Type="http://schemas.openxmlformats.org/officeDocument/2006/relationships/slide" Target="/ppt/slides/slide1.xml" Id="Rdeb90c33a0384ce5" /><Relationship Type="http://schemas.openxmlformats.org/officeDocument/2006/relationships/slide" Target="/ppt/slides/slide2.xml" Id="R25cc723fa44747a1" /><Relationship Type="http://schemas.openxmlformats.org/officeDocument/2006/relationships/slide" Target="/ppt/slides/slide3.xml" Id="Re150b0a5e5714f9d" /><Relationship Type="http://schemas.openxmlformats.org/officeDocument/2006/relationships/slide" Target="/ppt/slides/slide4.xml" Id="Rfa3b930f801144ce" /><Relationship Type="http://schemas.openxmlformats.org/officeDocument/2006/relationships/slide" Target="/ppt/slides/slide5.xml" Id="R559881250bbc44fd" /><Relationship Type="http://schemas.openxmlformats.org/officeDocument/2006/relationships/slide" Target="/ppt/slides/slide6.xml" Id="Rc244e9aac7bc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9148ee522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710089e77477c" /><Relationship Type="http://schemas.openxmlformats.org/officeDocument/2006/relationships/theme" Target="/ppt/slideMasters/theme/theme1.xml" Id="Rc69f4fdbfbd542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710089e77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7b31c3214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88408e3db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b153b02b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63be8346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29265f968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c87947932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BJÅLID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Raulandsvegen 1697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mortenbjaalid@outlook.com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925 499 706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BJÅLID ANLEGG AS</a:t>
            </a:r>
          </a:p>
        </p:txBody>
      </p:sp>
    </p:spTree>
  </p:cSld>
  <p:clrMapOvr>
    <a:masterClrMapping xmlns:a="http://schemas.openxmlformats.org/drawingml/2006/main"/>
  </p:clrMapOvr>
</p:sld>
</file>