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c2ac437a3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41152c215449b"/>
  </p:sldMasterIdLst>
  <p:sldIdLst>
    <p:sldId xmlns:r="http://schemas.openxmlformats.org/officeDocument/2006/relationships" id="256" r:id="Ree6d2cf3e0be4b2e"/>
    <p:sldId xmlns:r="http://schemas.openxmlformats.org/officeDocument/2006/relationships" id="257" r:id="Ra5dcacf4719742e2"/>
    <p:sldId xmlns:r="http://schemas.openxmlformats.org/officeDocument/2006/relationships" id="258" r:id="R0c99507b8c514401"/>
    <p:sldId xmlns:r="http://schemas.openxmlformats.org/officeDocument/2006/relationships" id="259" r:id="R72d61a354a9745d9"/>
    <p:sldId xmlns:r="http://schemas.openxmlformats.org/officeDocument/2006/relationships" id="260" r:id="R805e18c120a24aad"/>
    <p:sldId xmlns:r="http://schemas.openxmlformats.org/officeDocument/2006/relationships" id="261" r:id="R1953e59343854c70"/>
    <p:sldId xmlns:r="http://schemas.openxmlformats.org/officeDocument/2006/relationships" id="262" r:id="R22c7c59ff7ba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1152c215449b" /><Relationship Type="http://schemas.openxmlformats.org/officeDocument/2006/relationships/slide" Target="/ppt/slides/slide1.xml" Id="Ree6d2cf3e0be4b2e" /><Relationship Type="http://schemas.openxmlformats.org/officeDocument/2006/relationships/slide" Target="/ppt/slides/slide2.xml" Id="Ra5dcacf4719742e2" /><Relationship Type="http://schemas.openxmlformats.org/officeDocument/2006/relationships/slide" Target="/ppt/slides/slide3.xml" Id="R0c99507b8c514401" /><Relationship Type="http://schemas.openxmlformats.org/officeDocument/2006/relationships/slide" Target="/ppt/slides/slide4.xml" Id="R72d61a354a9745d9" /><Relationship Type="http://schemas.openxmlformats.org/officeDocument/2006/relationships/slide" Target="/ppt/slides/slide5.xml" Id="R805e18c120a24aad" /><Relationship Type="http://schemas.openxmlformats.org/officeDocument/2006/relationships/slide" Target="/ppt/slides/slide6.xml" Id="R1953e59343854c70" /><Relationship Type="http://schemas.openxmlformats.org/officeDocument/2006/relationships/slide" Target="/ppt/slides/slide7.xml" Id="R22c7c59ff7ba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6ee0e9878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70b1a7734b5c" /><Relationship Type="http://schemas.openxmlformats.org/officeDocument/2006/relationships/theme" Target="/ppt/slideMasters/theme/theme1.xml" Id="R67f29bc84dba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570b1a773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c75bf13a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9bd5b613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8fd63693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7da1e925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f1b5c8f34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f95d7042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4c918767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BJÅLID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ANLEGG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9 565 835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−506 944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3 761 635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Raulandsvegen 1697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mortenbjaalid@outlook.com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925 499 706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ANLEGG AS</a:t>
            </a:r>
          </a:p>
        </p:txBody>
      </p:sp>
    </p:spTree>
  </p:cSld>
  <p:clrMapOvr>
    <a:masterClrMapping xmlns:a="http://schemas.openxmlformats.org/drawingml/2006/main"/>
  </p:clrMapOvr>
</p:sld>
</file>