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f36b3b600f4b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5ca1854e6c42c7"/>
  </p:sldMasterIdLst>
  <p:sldIdLst>
    <p:sldId xmlns:r="http://schemas.openxmlformats.org/officeDocument/2006/relationships" id="256" r:id="R54e90157885d4c68"/>
    <p:sldId xmlns:r="http://schemas.openxmlformats.org/officeDocument/2006/relationships" id="257" r:id="R49cc4312e82f4933"/>
    <p:sldId xmlns:r="http://schemas.openxmlformats.org/officeDocument/2006/relationships" id="258" r:id="R2c5b46208e3f4a1e"/>
    <p:sldId xmlns:r="http://schemas.openxmlformats.org/officeDocument/2006/relationships" id="259" r:id="R094f309799634e79"/>
    <p:sldId xmlns:r="http://schemas.openxmlformats.org/officeDocument/2006/relationships" id="260" r:id="R0344d587acc14eca"/>
    <p:sldId xmlns:r="http://schemas.openxmlformats.org/officeDocument/2006/relationships" id="261" r:id="R3c32d9b19ff44da2"/>
    <p:sldId xmlns:r="http://schemas.openxmlformats.org/officeDocument/2006/relationships" id="262" r:id="R74fb53b764d241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5ca1854e6c42c7" /><Relationship Type="http://schemas.openxmlformats.org/officeDocument/2006/relationships/slide" Target="/ppt/slides/slide1.xml" Id="R54e90157885d4c68" /><Relationship Type="http://schemas.openxmlformats.org/officeDocument/2006/relationships/slide" Target="/ppt/slides/slide2.xml" Id="R49cc4312e82f4933" /><Relationship Type="http://schemas.openxmlformats.org/officeDocument/2006/relationships/slide" Target="/ppt/slides/slide3.xml" Id="R2c5b46208e3f4a1e" /><Relationship Type="http://schemas.openxmlformats.org/officeDocument/2006/relationships/slide" Target="/ppt/slides/slide4.xml" Id="R094f309799634e79" /><Relationship Type="http://schemas.openxmlformats.org/officeDocument/2006/relationships/slide" Target="/ppt/slides/slide5.xml" Id="R0344d587acc14eca" /><Relationship Type="http://schemas.openxmlformats.org/officeDocument/2006/relationships/slide" Target="/ppt/slides/slide6.xml" Id="R3c32d9b19ff44da2" /><Relationship Type="http://schemas.openxmlformats.org/officeDocument/2006/relationships/slide" Target="/ppt/slides/slide7.xml" Id="R74fb53b764d241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993471fe8b47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eb0f14249454e" /><Relationship Type="http://schemas.openxmlformats.org/officeDocument/2006/relationships/theme" Target="/ppt/slideMasters/theme/theme1.xml" Id="Rf4a101e5bd7243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4eb0f1424945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54db6eeca43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d336806f048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1fdfd10b649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2ee0bae694f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9b8ca691942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7c8b557c440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fb62580534a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BJØRNESETH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BJØRNESETH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BJØRNESETH EIENDOM AS ble etablert [år] og holder til i Flisa.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BJØRNESETH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BJØRNESETH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BJØRNESETH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1 124 092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630 920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458 357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3 921 998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4 298 197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BJØRNESETH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BJØRNESETH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BJØRNESETH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Flissundvegen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2270 Flisa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925 500 968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BJØRNESETH EIENDOM AS</a:t>
            </a:r>
          </a:p>
        </p:txBody>
      </p:sp>
    </p:spTree>
  </p:cSld>
  <p:clrMapOvr>
    <a:masterClrMapping xmlns:a="http://schemas.openxmlformats.org/drawingml/2006/main"/>
  </p:clrMapOvr>
</p:sld>
</file>