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33b043f0c45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5fb4f3aa64886"/>
  </p:sldMasterIdLst>
  <p:sldIdLst>
    <p:sldId xmlns:r="http://schemas.openxmlformats.org/officeDocument/2006/relationships" id="256" r:id="R1eee42dde1ce4215"/>
    <p:sldId xmlns:r="http://schemas.openxmlformats.org/officeDocument/2006/relationships" id="257" r:id="Re7d5753ebe5e437b"/>
    <p:sldId xmlns:r="http://schemas.openxmlformats.org/officeDocument/2006/relationships" id="258" r:id="R66707997211d4166"/>
    <p:sldId xmlns:r="http://schemas.openxmlformats.org/officeDocument/2006/relationships" id="259" r:id="Rcdbfb413b2b444fd"/>
    <p:sldId xmlns:r="http://schemas.openxmlformats.org/officeDocument/2006/relationships" id="260" r:id="R5f25de7e96604cf7"/>
    <p:sldId xmlns:r="http://schemas.openxmlformats.org/officeDocument/2006/relationships" id="261" r:id="Ra1532722dfeb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5fb4f3aa64886" /><Relationship Type="http://schemas.openxmlformats.org/officeDocument/2006/relationships/slide" Target="/ppt/slides/slide1.xml" Id="R1eee42dde1ce4215" /><Relationship Type="http://schemas.openxmlformats.org/officeDocument/2006/relationships/slide" Target="/ppt/slides/slide2.xml" Id="Re7d5753ebe5e437b" /><Relationship Type="http://schemas.openxmlformats.org/officeDocument/2006/relationships/slide" Target="/ppt/slides/slide3.xml" Id="R66707997211d4166" /><Relationship Type="http://schemas.openxmlformats.org/officeDocument/2006/relationships/slide" Target="/ppt/slides/slide4.xml" Id="Rcdbfb413b2b444fd" /><Relationship Type="http://schemas.openxmlformats.org/officeDocument/2006/relationships/slide" Target="/ppt/slides/slide5.xml" Id="R5f25de7e96604cf7" /><Relationship Type="http://schemas.openxmlformats.org/officeDocument/2006/relationships/slide" Target="/ppt/slides/slide6.xml" Id="Ra1532722dfeb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247cb6cf5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01f0f4e8e47f5" /><Relationship Type="http://schemas.openxmlformats.org/officeDocument/2006/relationships/theme" Target="/ppt/slideMasters/theme/theme1.xml" Id="R30bdc4d01ea1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01f0f4e8e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22ad127c4c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1c3fbecbc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dfa5718114d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6ba93ee98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5cee7b2449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41ddcf8af43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ADAGRAD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ADAGRAD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ADAGRAD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ADAGRAD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ADAGRAD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ADAGRAD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Holmenfaret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925 502 634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ADAGRAD AS</a:t>
            </a:r>
          </a:p>
        </p:txBody>
      </p:sp>
    </p:spTree>
  </p:cSld>
  <p:clrMapOvr>
    <a:masterClrMapping xmlns:a="http://schemas.openxmlformats.org/drawingml/2006/main"/>
  </p:clrMapOvr>
</p:sld>
</file>