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9db1ad1843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32d5b96c274f6b"/>
  </p:sldMasterIdLst>
  <p:sldIdLst>
    <p:sldId xmlns:r="http://schemas.openxmlformats.org/officeDocument/2006/relationships" id="256" r:id="R226beb82fe0b488b"/>
    <p:sldId xmlns:r="http://schemas.openxmlformats.org/officeDocument/2006/relationships" id="257" r:id="R58990e51ca0e4f5a"/>
    <p:sldId xmlns:r="http://schemas.openxmlformats.org/officeDocument/2006/relationships" id="258" r:id="R8b7c84a7a31b4b25"/>
    <p:sldId xmlns:r="http://schemas.openxmlformats.org/officeDocument/2006/relationships" id="259" r:id="Raf0a549f0ed543f4"/>
    <p:sldId xmlns:r="http://schemas.openxmlformats.org/officeDocument/2006/relationships" id="260" r:id="Rfb0fd4f330ca4a51"/>
    <p:sldId xmlns:r="http://schemas.openxmlformats.org/officeDocument/2006/relationships" id="261" r:id="Rb46e570a0ea04a48"/>
    <p:sldId xmlns:r="http://schemas.openxmlformats.org/officeDocument/2006/relationships" id="262" r:id="Rba952d6b0cb5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2d5b96c274f6b" /><Relationship Type="http://schemas.openxmlformats.org/officeDocument/2006/relationships/slide" Target="/ppt/slides/slide1.xml" Id="R226beb82fe0b488b" /><Relationship Type="http://schemas.openxmlformats.org/officeDocument/2006/relationships/slide" Target="/ppt/slides/slide2.xml" Id="R58990e51ca0e4f5a" /><Relationship Type="http://schemas.openxmlformats.org/officeDocument/2006/relationships/slide" Target="/ppt/slides/slide3.xml" Id="R8b7c84a7a31b4b25" /><Relationship Type="http://schemas.openxmlformats.org/officeDocument/2006/relationships/slide" Target="/ppt/slides/slide4.xml" Id="Raf0a549f0ed543f4" /><Relationship Type="http://schemas.openxmlformats.org/officeDocument/2006/relationships/slide" Target="/ppt/slides/slide5.xml" Id="Rfb0fd4f330ca4a51" /><Relationship Type="http://schemas.openxmlformats.org/officeDocument/2006/relationships/slide" Target="/ppt/slides/slide6.xml" Id="Rb46e570a0ea04a48" /><Relationship Type="http://schemas.openxmlformats.org/officeDocument/2006/relationships/slide" Target="/ppt/slides/slide7.xml" Id="Rba952d6b0cb5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2993c0235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74976a298486e" /><Relationship Type="http://schemas.openxmlformats.org/officeDocument/2006/relationships/theme" Target="/ppt/slideMasters/theme/theme1.xml" Id="R90b1792bc25e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74976a298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9e7297df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995adb8d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832984d1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a073e113c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d71d05cd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c58f42104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d8350ef8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ADAGRAD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ADAGRAD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EMIL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Holmenfaret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925 502 634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ADAGRAD AS</a:t>
            </a:r>
          </a:p>
        </p:txBody>
      </p:sp>
    </p:spTree>
  </p:cSld>
  <p:clrMapOvr>
    <a:masterClrMapping xmlns:a="http://schemas.openxmlformats.org/drawingml/2006/main"/>
  </p:clrMapOvr>
</p:sld>
</file>