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e896deb50c46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718f46047040cc"/>
  </p:sldMasterIdLst>
  <p:sldIdLst>
    <p:sldId xmlns:r="http://schemas.openxmlformats.org/officeDocument/2006/relationships" id="256" r:id="R1930936e9acd4d5b"/>
    <p:sldId xmlns:r="http://schemas.openxmlformats.org/officeDocument/2006/relationships" id="257" r:id="Re7338b6085ee4726"/>
    <p:sldId xmlns:r="http://schemas.openxmlformats.org/officeDocument/2006/relationships" id="258" r:id="Rc67fc44892ee4b5e"/>
    <p:sldId xmlns:r="http://schemas.openxmlformats.org/officeDocument/2006/relationships" id="259" r:id="Rffec5b6578884680"/>
    <p:sldId xmlns:r="http://schemas.openxmlformats.org/officeDocument/2006/relationships" id="260" r:id="R86a8ce565f8f4c1f"/>
    <p:sldId xmlns:r="http://schemas.openxmlformats.org/officeDocument/2006/relationships" id="261" r:id="Re40af04861044c1c"/>
    <p:sldId xmlns:r="http://schemas.openxmlformats.org/officeDocument/2006/relationships" id="262" r:id="Reb81adbfebc640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718f46047040cc" /><Relationship Type="http://schemas.openxmlformats.org/officeDocument/2006/relationships/slide" Target="/ppt/slides/slide1.xml" Id="R1930936e9acd4d5b" /><Relationship Type="http://schemas.openxmlformats.org/officeDocument/2006/relationships/slide" Target="/ppt/slides/slide2.xml" Id="Re7338b6085ee4726" /><Relationship Type="http://schemas.openxmlformats.org/officeDocument/2006/relationships/slide" Target="/ppt/slides/slide3.xml" Id="Rc67fc44892ee4b5e" /><Relationship Type="http://schemas.openxmlformats.org/officeDocument/2006/relationships/slide" Target="/ppt/slides/slide4.xml" Id="Rffec5b6578884680" /><Relationship Type="http://schemas.openxmlformats.org/officeDocument/2006/relationships/slide" Target="/ppt/slides/slide5.xml" Id="R86a8ce565f8f4c1f" /><Relationship Type="http://schemas.openxmlformats.org/officeDocument/2006/relationships/slide" Target="/ppt/slides/slide6.xml" Id="Re40af04861044c1c" /><Relationship Type="http://schemas.openxmlformats.org/officeDocument/2006/relationships/slide" Target="/ppt/slides/slide7.xml" Id="Reb81adbfebc640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e1de888fd24d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b83a315d34082" /><Relationship Type="http://schemas.openxmlformats.org/officeDocument/2006/relationships/theme" Target="/ppt/slideMasters/theme/theme1.xml" Id="R3ab9a65bc78a42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bb83a315d340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bb6ff18f844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f36029e864c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d5f3b945c40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63ee3ac454a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080b17fd742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a30ed4b4247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89b766cbb40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BASSEN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BASSEN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512 126 386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512 132 234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BERNT MICHELSEN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Nordraaks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925 504 130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BASSEN CAPITAL AS</a:t>
            </a:r>
          </a:p>
        </p:txBody>
      </p:sp>
    </p:spTree>
  </p:cSld>
  <p:clrMapOvr>
    <a:masterClrMapping xmlns:a="http://schemas.openxmlformats.org/drawingml/2006/main"/>
  </p:clrMapOvr>
</p:sld>
</file>