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0542dfd99c46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67d410da79469b"/>
  </p:sldMasterIdLst>
  <p:sldIdLst>
    <p:sldId xmlns:r="http://schemas.openxmlformats.org/officeDocument/2006/relationships" id="256" r:id="R479f6e1a7fb24d32"/>
    <p:sldId xmlns:r="http://schemas.openxmlformats.org/officeDocument/2006/relationships" id="257" r:id="R19cbecd44e7547bd"/>
    <p:sldId xmlns:r="http://schemas.openxmlformats.org/officeDocument/2006/relationships" id="258" r:id="R80762fe5112546d9"/>
    <p:sldId xmlns:r="http://schemas.openxmlformats.org/officeDocument/2006/relationships" id="259" r:id="R5ea8fadb89ff4165"/>
    <p:sldId xmlns:r="http://schemas.openxmlformats.org/officeDocument/2006/relationships" id="260" r:id="R24663f2145e2414b"/>
    <p:sldId xmlns:r="http://schemas.openxmlformats.org/officeDocument/2006/relationships" id="261" r:id="Rd2dcaeddfc424526"/>
    <p:sldId xmlns:r="http://schemas.openxmlformats.org/officeDocument/2006/relationships" id="262" r:id="Ra7b03e588a944a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67d410da79469b" /><Relationship Type="http://schemas.openxmlformats.org/officeDocument/2006/relationships/slide" Target="/ppt/slides/slide1.xml" Id="R479f6e1a7fb24d32" /><Relationship Type="http://schemas.openxmlformats.org/officeDocument/2006/relationships/slide" Target="/ppt/slides/slide2.xml" Id="R19cbecd44e7547bd" /><Relationship Type="http://schemas.openxmlformats.org/officeDocument/2006/relationships/slide" Target="/ppt/slides/slide3.xml" Id="R80762fe5112546d9" /><Relationship Type="http://schemas.openxmlformats.org/officeDocument/2006/relationships/slide" Target="/ppt/slides/slide4.xml" Id="R5ea8fadb89ff4165" /><Relationship Type="http://schemas.openxmlformats.org/officeDocument/2006/relationships/slide" Target="/ppt/slides/slide5.xml" Id="R24663f2145e2414b" /><Relationship Type="http://schemas.openxmlformats.org/officeDocument/2006/relationships/slide" Target="/ppt/slides/slide6.xml" Id="Rd2dcaeddfc424526" /><Relationship Type="http://schemas.openxmlformats.org/officeDocument/2006/relationships/slide" Target="/ppt/slides/slide7.xml" Id="Ra7b03e588a944a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9bf31600f44d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df7bc669d84d21" /><Relationship Type="http://schemas.openxmlformats.org/officeDocument/2006/relationships/theme" Target="/ppt/slideMasters/theme/theme1.xml" Id="R9ac5695b68954b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df7bc669d84d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e7b12852849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3bcfffc50e48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8e1cfb5f4a42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92a34206f444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89f92e68774c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8a7f41a4841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002d90fb749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HILSTRØM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HILSTRØM HOLDING AS ble etablert [år] og holder til i Slemmestad.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319 223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10 999 753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11 739 592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 LILLI SELVÅG HILSTRØM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Tåjeveien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3470 Slemmestad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925 505 676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