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7345aab106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127e32f1c4343"/>
  </p:sldMasterIdLst>
  <p:sldIdLst>
    <p:sldId xmlns:r="http://schemas.openxmlformats.org/officeDocument/2006/relationships" id="256" r:id="Rb11b48b0b07240a8"/>
    <p:sldId xmlns:r="http://schemas.openxmlformats.org/officeDocument/2006/relationships" id="257" r:id="R7a0763ec129c4953"/>
    <p:sldId xmlns:r="http://schemas.openxmlformats.org/officeDocument/2006/relationships" id="258" r:id="Re12af2ad46cc4dc1"/>
    <p:sldId xmlns:r="http://schemas.openxmlformats.org/officeDocument/2006/relationships" id="259" r:id="R43904a0abfd842b9"/>
    <p:sldId xmlns:r="http://schemas.openxmlformats.org/officeDocument/2006/relationships" id="260" r:id="Rc68e1c04178d48ff"/>
    <p:sldId xmlns:r="http://schemas.openxmlformats.org/officeDocument/2006/relationships" id="261" r:id="R8137fc47cd9c461a"/>
    <p:sldId xmlns:r="http://schemas.openxmlformats.org/officeDocument/2006/relationships" id="262" r:id="Rdfd5b50d6dbd47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127e32f1c4343" /><Relationship Type="http://schemas.openxmlformats.org/officeDocument/2006/relationships/slide" Target="/ppt/slides/slide1.xml" Id="Rb11b48b0b07240a8" /><Relationship Type="http://schemas.openxmlformats.org/officeDocument/2006/relationships/slide" Target="/ppt/slides/slide2.xml" Id="R7a0763ec129c4953" /><Relationship Type="http://schemas.openxmlformats.org/officeDocument/2006/relationships/slide" Target="/ppt/slides/slide3.xml" Id="Re12af2ad46cc4dc1" /><Relationship Type="http://schemas.openxmlformats.org/officeDocument/2006/relationships/slide" Target="/ppt/slides/slide4.xml" Id="R43904a0abfd842b9" /><Relationship Type="http://schemas.openxmlformats.org/officeDocument/2006/relationships/slide" Target="/ppt/slides/slide5.xml" Id="Rc68e1c04178d48ff" /><Relationship Type="http://schemas.openxmlformats.org/officeDocument/2006/relationships/slide" Target="/ppt/slides/slide6.xml" Id="R8137fc47cd9c461a" /><Relationship Type="http://schemas.openxmlformats.org/officeDocument/2006/relationships/slide" Target="/ppt/slides/slide7.xml" Id="Rdfd5b50d6dbd47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8f505402448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6719ba4704858" /><Relationship Type="http://schemas.openxmlformats.org/officeDocument/2006/relationships/theme" Target="/ppt/slideMasters/theme/theme1.xml" Id="R9ea216dc575f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06719ba47048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31c6c6eab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1411c7c62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a738104fd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fe5edda9a41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e2f09744c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90903814044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b358b51f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OG VIKEN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VIKEN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OG VIKEN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VIKEN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VIKEN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VIKEN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3 618 424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462 723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549 292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VIKEN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KLIMAVICIUS EGIDIJUS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VIKEN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OG VIKEN BYGG AS</a:t>
            </a:r>
          </a:p>
        </p:txBody>
      </p:sp>
    </p:spTree>
  </p:cSld>
  <p:clrMapOvr>
    <a:masterClrMapping xmlns:a="http://schemas.openxmlformats.org/drawingml/2006/main"/>
  </p:clrMapOvr>
</p:sld>
</file>