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f028fbaa6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3326fe513423d"/>
  </p:sldMasterIdLst>
  <p:sldIdLst>
    <p:sldId xmlns:r="http://schemas.openxmlformats.org/officeDocument/2006/relationships" id="256" r:id="R2d81df06afce490f"/>
    <p:sldId xmlns:r="http://schemas.openxmlformats.org/officeDocument/2006/relationships" id="257" r:id="R649e8045bfa34bbe"/>
    <p:sldId xmlns:r="http://schemas.openxmlformats.org/officeDocument/2006/relationships" id="258" r:id="R927aa411cd8f4d4c"/>
    <p:sldId xmlns:r="http://schemas.openxmlformats.org/officeDocument/2006/relationships" id="259" r:id="R549859f42b994222"/>
    <p:sldId xmlns:r="http://schemas.openxmlformats.org/officeDocument/2006/relationships" id="260" r:id="R5ad6d18835ca4dad"/>
    <p:sldId xmlns:r="http://schemas.openxmlformats.org/officeDocument/2006/relationships" id="261" r:id="R230d6dbbfe22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3326fe513423d" /><Relationship Type="http://schemas.openxmlformats.org/officeDocument/2006/relationships/slide" Target="/ppt/slides/slide1.xml" Id="R2d81df06afce490f" /><Relationship Type="http://schemas.openxmlformats.org/officeDocument/2006/relationships/slide" Target="/ppt/slides/slide2.xml" Id="R649e8045bfa34bbe" /><Relationship Type="http://schemas.openxmlformats.org/officeDocument/2006/relationships/slide" Target="/ppt/slides/slide3.xml" Id="R927aa411cd8f4d4c" /><Relationship Type="http://schemas.openxmlformats.org/officeDocument/2006/relationships/slide" Target="/ppt/slides/slide4.xml" Id="R549859f42b994222" /><Relationship Type="http://schemas.openxmlformats.org/officeDocument/2006/relationships/slide" Target="/ppt/slides/slide5.xml" Id="R5ad6d18835ca4dad" /><Relationship Type="http://schemas.openxmlformats.org/officeDocument/2006/relationships/slide" Target="/ppt/slides/slide6.xml" Id="R230d6dbbfe22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1d05d7614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479e92d84288" /><Relationship Type="http://schemas.openxmlformats.org/officeDocument/2006/relationships/theme" Target="/ppt/slideMasters/theme/theme1.xml" Id="Rb2122f87979a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7479e92d8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2b1bbb295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a672d4c6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a1691259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adfb58b6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de737a7d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0533b10d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