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08c6c17a9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6d3db421044346"/>
  </p:sldMasterIdLst>
  <p:sldIdLst>
    <p:sldId xmlns:r="http://schemas.openxmlformats.org/officeDocument/2006/relationships" id="256" r:id="Ra0f42c0a47494890"/>
    <p:sldId xmlns:r="http://schemas.openxmlformats.org/officeDocument/2006/relationships" id="257" r:id="Rcad1543e8fa045ee"/>
    <p:sldId xmlns:r="http://schemas.openxmlformats.org/officeDocument/2006/relationships" id="258" r:id="R4c033bf7f38e4496"/>
    <p:sldId xmlns:r="http://schemas.openxmlformats.org/officeDocument/2006/relationships" id="259" r:id="R5eb78e05c63f43de"/>
    <p:sldId xmlns:r="http://schemas.openxmlformats.org/officeDocument/2006/relationships" id="260" r:id="R2ca0b40bbb6b457c"/>
    <p:sldId xmlns:r="http://schemas.openxmlformats.org/officeDocument/2006/relationships" id="261" r:id="R5cb8453e5cdd400e"/>
    <p:sldId xmlns:r="http://schemas.openxmlformats.org/officeDocument/2006/relationships" id="262" r:id="Rd91aeb35b9cb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6d3db421044346" /><Relationship Type="http://schemas.openxmlformats.org/officeDocument/2006/relationships/slide" Target="/ppt/slides/slide1.xml" Id="Ra0f42c0a47494890" /><Relationship Type="http://schemas.openxmlformats.org/officeDocument/2006/relationships/slide" Target="/ppt/slides/slide2.xml" Id="Rcad1543e8fa045ee" /><Relationship Type="http://schemas.openxmlformats.org/officeDocument/2006/relationships/slide" Target="/ppt/slides/slide3.xml" Id="R4c033bf7f38e4496" /><Relationship Type="http://schemas.openxmlformats.org/officeDocument/2006/relationships/slide" Target="/ppt/slides/slide4.xml" Id="R5eb78e05c63f43de" /><Relationship Type="http://schemas.openxmlformats.org/officeDocument/2006/relationships/slide" Target="/ppt/slides/slide5.xml" Id="R2ca0b40bbb6b457c" /><Relationship Type="http://schemas.openxmlformats.org/officeDocument/2006/relationships/slide" Target="/ppt/slides/slide6.xml" Id="R5cb8453e5cdd400e" /><Relationship Type="http://schemas.openxmlformats.org/officeDocument/2006/relationships/slide" Target="/ppt/slides/slide7.xml" Id="Rd91aeb35b9cb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55f9583df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d6085e82a45b0" /><Relationship Type="http://schemas.openxmlformats.org/officeDocument/2006/relationships/theme" Target="/ppt/slideMasters/theme/theme1.xml" Id="R95e8f04fb547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d6085e82a45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06e550df0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bf150cd5143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0a9dea4e6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f7a51d87346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c9ce51022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c1f5fa4d8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497d3c3bd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